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8.png" ContentType="image/png"/>
  <Override PartName="/ppt/media/image4.png" ContentType="image/png"/>
  <Override PartName="/ppt/media/image17.png" ContentType="image/png"/>
  <Override PartName="/ppt/media/image13.png" ContentType="image/png"/>
  <Override PartName="/ppt/media/image9.png" ContentType="image/png"/>
  <Override PartName="/ppt/media/image5.png" ContentType="image/png"/>
  <Override PartName="/ppt/media/image1.png" ContentType="image/png"/>
  <Override PartName="/ppt/media/image20.png" ContentType="image/png"/>
  <Override PartName="/ppt/media/image18.png" ContentType="image/png"/>
  <Override PartName="/ppt/media/image14.png" ContentType="image/png"/>
  <Override PartName="/ppt/media/image10.png" ContentType="image/png"/>
  <Override PartName="/ppt/media/image6.png" ContentType="image/png"/>
  <Override PartName="/ppt/media/image2.png" ContentType="image/png"/>
  <Override PartName="/ppt/media/image21.png" ContentType="image/png"/>
  <Override PartName="/ppt/media/image19.png" ContentType="image/png"/>
  <Override PartName="/ppt/media/image15.png" ContentType="image/png"/>
  <Override PartName="/ppt/media/image11.png" ContentType="image/png"/>
  <Override PartName="/ppt/media/image7.png" ContentType="image/png"/>
  <Override PartName="/ppt/media/image3.png" ContentType="image/png"/>
  <Override PartName="/ppt/media/image16.png" ContentType="image/png"/>
  <Override PartName="/ppt/media/image12.png" ContentType="image/png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13.xml.rels" ContentType="application/vnd.openxmlformats-package.relationships+xml"/>
  <Override PartName="/ppt/slides/_rels/slide2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6.xml.rels" ContentType="application/vnd.openxmlformats-package.relationships+xml"/>
  <Override PartName="/ppt/slides/_rels/slide5.xml.rels" ContentType="application/vnd.openxmlformats-package.relationships+xml"/>
  <Override PartName="/ppt/slides/_rels/slide15.xml.rels" ContentType="application/vnd.openxmlformats-package.relationships+xml"/>
  <Override PartName="/ppt/slides/_rels/slide4.xml.rels" ContentType="application/vnd.openxmlformats-package.relationships+xml"/>
  <Override PartName="/ppt/slides/_rels/slide14.xml.rels" ContentType="application/vnd.openxmlformats-package.relationships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823760"/>
            <a:ext cx="9072000" cy="438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4384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88000"/>
            <a:ext cx="9072000" cy="59205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11372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4384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320" y="411372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113720"/>
            <a:ext cx="907164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113720"/>
            <a:ext cx="907200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320" y="411372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11372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3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054840" y="4113360"/>
            <a:ext cx="2621160" cy="2091240"/>
          </a:xfrm>
          <a:prstGeom prst="rect">
            <a:avLst/>
          </a:prstGeom>
          <a:ln>
            <a:noFill/>
          </a:ln>
        </p:spPr>
      </p:pic>
      <p:pic>
        <p:nvPicPr>
          <p:cNvPr descr="" id="38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406520" y="4113360"/>
            <a:ext cx="2621160" cy="20912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4000" y="1823760"/>
            <a:ext cx="9072000" cy="438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4384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504000" y="288000"/>
            <a:ext cx="9072000" cy="59205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04000" y="411372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4384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320" y="411372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4000" y="4113720"/>
            <a:ext cx="907164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04000" y="4113720"/>
            <a:ext cx="907200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152320" y="411372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411372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3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12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7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054840" y="4113360"/>
            <a:ext cx="2621160" cy="2091240"/>
          </a:xfrm>
          <a:prstGeom prst="rect">
            <a:avLst/>
          </a:prstGeom>
          <a:ln>
            <a:noFill/>
          </a:ln>
        </p:spPr>
      </p:pic>
      <p:pic>
        <p:nvPicPr>
          <p:cNvPr descr="" id="78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406520" y="4113360"/>
            <a:ext cx="2621160" cy="20912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bIns="0" lIns="0" rIns="0" tIns="0" wrap="none"/>
          <a:p>
            <a:r>
              <a:rPr lang="en-US"/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bIns="0" lIns="0" rIns="0" tIns="0" wrap="none"/>
          <a:p>
            <a:pPr algn="ctr"/>
            <a:r>
              <a:rPr lang="en-US"/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bIns="0" lIns="0" rIns="0" tIns="0" wrap="none"/>
          <a:p>
            <a:pPr algn="r"/>
            <a:fld id="{44E2896E-7F66-4907-8EDC-9491D49A1D52}" type="slidenum">
              <a:rPr lang="en-US"/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39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360" y="360"/>
            <a:ext cx="10078920" cy="756432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8640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80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504000" y="6886440"/>
            <a:ext cx="2348280" cy="521280"/>
          </a:xfrm>
          <a:prstGeom prst="rect">
            <a:avLst/>
          </a:prstGeom>
        </p:spPr>
        <p:txBody>
          <a:bodyPr bIns="0" lIns="0" rIns="0" tIns="0" wrap="none"/>
          <a:p>
            <a:r>
              <a:rPr lang="en-US" sz="1400"/>
              <a:t>&lt;date/time&gt;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447000" y="6886440"/>
            <a:ext cx="3195000" cy="521280"/>
          </a:xfrm>
          <a:prstGeom prst="rect">
            <a:avLst/>
          </a:prstGeom>
        </p:spPr>
        <p:txBody>
          <a:bodyPr bIns="0" lIns="0" rIns="0" tIns="0" wrap="none"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7227000" y="6886440"/>
            <a:ext cx="2348280" cy="521280"/>
          </a:xfrm>
          <a:prstGeom prst="rect">
            <a:avLst/>
          </a:prstGeom>
        </p:spPr>
        <p:txBody>
          <a:bodyPr bIns="0" lIns="0" rIns="0" tIns="0" wrap="none"/>
          <a:p>
            <a:pPr algn="r"/>
            <a:fld id="{AF73D4A3-14D5-457F-9325-40C90B987C3D}" type="slidenum">
              <a:rPr lang="en-US" sz="1400"/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8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8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8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8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8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8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8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8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8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80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81" name="TextShape 2"/>
          <p:cNvSpPr txBox="1"/>
          <p:nvPr/>
        </p:nvSpPr>
        <p:spPr>
          <a:xfrm>
            <a:off x="1005840" y="6249600"/>
            <a:ext cx="7940160" cy="7153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Ritchie estaba enomorado de Donna.  Donna y Ritchie eran estudiantes.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>
                <p:childTnLst>
                  <p:par>
                    <p:cTn fill="freeze" id="3">
                      <p:stCondLst>
                        <p:cond delay="indefinite"/>
                      </p:stCondLst>
                      <p:childTnLst>
                        <p:par>
                          <p:cTn fill="freeze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7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dur="5000" fill="hold" id="7"/>
                                        <p:tgtEl>
                                          <p:spTgt spid="81">
                                            <p:txEl>
                                              <p:pRg end="70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5000" fill="hold" id="8"/>
                                        <p:tgtEl>
                                          <p:spTgt spid="81">
                                            <p:txEl>
                                              <p:pRg end="70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fmla="height*sin(2.5*pi*$)" tm="0">
                                          <p:val>
                                            <p:strVal val="0"/>
                                          </p:val>
                                        </p:tav>
                                        <p:tav fmla="height*sin(2.5*pi*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83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84" name="TextShape 2"/>
          <p:cNvSpPr txBox="1"/>
          <p:nvPr/>
        </p:nvSpPr>
        <p:spPr>
          <a:xfrm>
            <a:off x="1280160" y="6309360"/>
            <a:ext cx="7498080" cy="40284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El padre de Donna tenía problemas con Ritchie.</a:t>
            </a:r>
            <a:endParaRPr/>
          </a:p>
        </p:txBody>
      </p:sp>
    </p:spTree>
  </p:cSld>
  <p:timing>
    <p:tnLst>
      <p:par>
        <p:cTn dur="indefinite" id="9" nodeType="tmRoot" restart="never">
          <p:childTnLst>
            <p:seq>
              <p:cTn id="10" nodeType="mainSeq">
                <p:childTnLst>
                  <p:par>
                    <p:cTn fill="freeze" id="11">
                      <p:stCondLst>
                        <p:cond delay="indefinite"/>
                      </p:stCondLst>
                      <p:childTnLst>
                        <p:par>
                          <p:cTn fill="freeze" id="12">
                            <p:stCondLst>
                              <p:cond delay="0"/>
                            </p:stCondLst>
                            <p:childTnLst>
                              <p:par>
                                <p:cTn fill="hold" id="13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47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86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87" name="TextShape 2"/>
          <p:cNvSpPr txBox="1"/>
          <p:nvPr/>
        </p:nvSpPr>
        <p:spPr>
          <a:xfrm>
            <a:off x="1371600" y="6400800"/>
            <a:ext cx="8138160" cy="7153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La madre de Ritchie se llamaba Connie.  Ritchie tenía hermanos también.</a:t>
            </a:r>
            <a:endParaRPr/>
          </a:p>
        </p:txBody>
      </p:sp>
    </p:spTree>
  </p:cSld>
  <p:timing>
    <p:tnLst>
      <p:par>
        <p:cTn dur="indefinite" id="15" nodeType="tmRoot" restart="never">
          <p:childTnLst>
            <p:seq>
              <p:cTn id="16" nodeType="mainSeq">
                <p:childTnLst>
                  <p:par>
                    <p:cTn fill="freeze" id="17">
                      <p:stCondLst>
                        <p:cond delay="indefinite"/>
                      </p:stCondLst>
                      <p:childTnLst>
                        <p:par>
                          <p:cTn fill="freeze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7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dur="1000" fill="hold" id="21"/>
                                        <p:tgtEl>
                                          <p:spTgt spid="87">
                                            <p:txEl>
                                              <p:pRg end="72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22"/>
                                        <p:tgtEl>
                                          <p:spTgt spid="87">
                                            <p:txEl>
                                              <p:pRg end="72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23"/>
                                        <p:tgtEl>
                                          <p:spTgt spid="87">
                                            <p:txEl>
                                              <p:pRg end="7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x+(cos(-2*pi*(1-$))*-x-sin(-2*pi*(1-$))*(1-y))*(1-$)" tm="0">
                                          <p:val>
                                            <p:strVal val="0"/>
                                          </p:val>
                                        </p:tav>
                                        <p:tav fmla="x+(cos(-2*pi*(1-$))*-x-sin(-2*pi*(1-$))*(1-y))*(1-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24"/>
                                        <p:tgtEl>
                                          <p:spTgt spid="87">
                                            <p:txEl>
                                              <p:pRg end="7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+(sin(-2*pi*(1-$))*-x+cos(-2*pi*(1-$))*(1-y))*(1-$)" tm="0">
                                          <p:val>
                                            <p:strVal val="0"/>
                                          </p:val>
                                        </p:tav>
                                        <p:tav fmla="y+(sin(-2*pi*(1-$))*-x+cos(-2*pi*(1-$))*(1-y))*(1-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89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90" name="TextShape 2"/>
          <p:cNvSpPr txBox="1"/>
          <p:nvPr/>
        </p:nvSpPr>
        <p:spPr>
          <a:xfrm>
            <a:off x="1097280" y="6325560"/>
            <a:ext cx="8229600" cy="7153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El hermano se llamaba Bob.  Bob tenía celos de Ritchie porque Ritchie era popular.</a:t>
            </a:r>
            <a:endParaRPr/>
          </a:p>
        </p:txBody>
      </p:sp>
    </p:spTree>
  </p:cSld>
  <p:timing>
    <p:tnLst>
      <p:par>
        <p:cTn dur="indefinite" id="25" nodeType="tmRoot" restart="never">
          <p:childTnLst>
            <p:seq>
              <p:cTn id="26" nodeType="mainSeq">
                <p:childTnLst>
                  <p:par>
                    <p:cTn fill="freeze" id="27">
                      <p:stCondLst>
                        <p:cond delay="indefinite"/>
                      </p:stCondLst>
                      <p:childTnLst>
                        <p:par>
                          <p:cTn fill="freeze" id="28">
                            <p:stCondLst>
                              <p:cond delay="0"/>
                            </p:stCondLst>
                            <p:childTnLst>
                              <p:par>
                                <p:cTn fill="hold" id="29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83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dur="1000" fill="hold" id="31"/>
                                        <p:tgtEl>
                                          <p:spTgt spid="90">
                                            <p:txEl>
                                              <p:pRg end="83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32"/>
                                        <p:tgtEl>
                                          <p:spTgt spid="90">
                                            <p:txEl>
                                              <p:pRg end="83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33"/>
                                        <p:tgtEl>
                                          <p:spTgt spid="90">
                                            <p:txEl>
                                              <p:pRg end="83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x+(cos(-2*pi*(1-$))*-x-sin(-2*pi*(1-$))*(1-y))*(1-$)" tm="0">
                                          <p:val>
                                            <p:strVal val="0"/>
                                          </p:val>
                                        </p:tav>
                                        <p:tav fmla="x+(cos(-2*pi*(1-$))*-x-sin(-2*pi*(1-$))*(1-y))*(1-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34"/>
                                        <p:tgtEl>
                                          <p:spTgt spid="90">
                                            <p:txEl>
                                              <p:pRg end="83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+(sin(-2*pi*(1-$))*-x+cos(-2*pi*(1-$))*(1-y))*(1-$)" tm="0">
                                          <p:val>
                                            <p:strVal val="0"/>
                                          </p:val>
                                        </p:tav>
                                        <p:tav fmla="y+(sin(-2*pi*(1-$))*-x+cos(-2*pi*(1-$))*(1-y))*(1-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-659520" y="-171396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92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93" name="TextShape 2"/>
          <p:cNvSpPr txBox="1"/>
          <p:nvPr/>
        </p:nvSpPr>
        <p:spPr>
          <a:xfrm>
            <a:off x="1188720" y="6309360"/>
            <a:ext cx="7772400" cy="7153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Ritchie era un muchacho normal que vivía en San Diego.  Su nombre de música era Ritchie Valens.</a:t>
            </a:r>
            <a:endParaRPr/>
          </a:p>
        </p:txBody>
      </p:sp>
    </p:spTree>
  </p:cSld>
  <p:timing>
    <p:tnLst>
      <p:par>
        <p:cTn dur="indefinite" id="35" nodeType="tmRoot" restart="never">
          <p:childTnLst>
            <p:seq>
              <p:cTn id="36" nodeType="mainSeq">
                <p:childTnLst>
                  <p:par>
                    <p:cTn fill="freeze" id="37">
                      <p:stCondLst>
                        <p:cond delay="indefinite"/>
                      </p:stCondLst>
                      <p:childTnLst>
                        <p:par>
                          <p:cTn fill="freeze" id="38">
                            <p:stCondLst>
                              <p:cond delay="0"/>
                            </p:stCondLst>
                            <p:childTnLst>
                              <p:par>
                                <p:cTn fill="hold" id="39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96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95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96" name="TextShape 2"/>
          <p:cNvSpPr txBox="1"/>
          <p:nvPr/>
        </p:nvSpPr>
        <p:spPr>
          <a:xfrm>
            <a:off x="1554480" y="6309360"/>
            <a:ext cx="7223760" cy="7153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Bob y Ritchie fueron a México.  Ritchie escuchó la canción “La Bamba” en un bar.</a:t>
            </a:r>
            <a:endParaRPr/>
          </a:p>
        </p:txBody>
      </p:sp>
    </p:spTree>
  </p:cSld>
  <p:timing>
    <p:tnLst>
      <p:par>
        <p:cTn dur="indefinite" id="41" nodeType="tmRoot" restart="never">
          <p:childTnLst>
            <p:seq>
              <p:cTn id="42" nodeType="mainSeq">
                <p:childTnLst>
                  <p:par>
                    <p:cTn fill="freeze" id="43">
                      <p:stCondLst>
                        <p:cond delay="indefinite"/>
                      </p:stCondLst>
                      <p:childTnLst>
                        <p:par>
                          <p:cTn fill="freeze" id="44">
                            <p:stCondLst>
                              <p:cond delay="0"/>
                            </p:stCondLst>
                            <p:childTnLst>
                              <p:par>
                                <p:cTn fill="hold" id="45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81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98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99" name="TextShape 2"/>
          <p:cNvSpPr txBox="1"/>
          <p:nvPr/>
        </p:nvSpPr>
        <p:spPr>
          <a:xfrm>
            <a:off x="1097280" y="6126480"/>
            <a:ext cx="7589520" cy="7153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Bob causó problemas para la familia.  Gritó mucho y bebió alcohol.</a:t>
            </a:r>
            <a:endParaRPr/>
          </a:p>
        </p:txBody>
      </p:sp>
    </p:spTree>
  </p:cSld>
  <p:timing>
    <p:tnLst>
      <p:par>
        <p:cTn dur="indefinite" id="47" nodeType="tmRoot" restart="never">
          <p:childTnLst>
            <p:seq>
              <p:cTn id="48" nodeType="mainSeq">
                <p:childTnLst>
                  <p:par>
                    <p:cTn fill="freeze" id="49">
                      <p:stCondLst>
                        <p:cond delay="indefinite"/>
                      </p:stCondLst>
                      <p:childTnLst>
                        <p:par>
                          <p:cTn fill="freeze" id="50">
                            <p:stCondLst>
                              <p:cond delay="0"/>
                            </p:stCondLst>
                            <p:childTnLst>
                              <p:par>
                                <p:cTn fill="hold" id="51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67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101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102" name="TextShape 2"/>
          <p:cNvSpPr txBox="1"/>
          <p:nvPr/>
        </p:nvSpPr>
        <p:spPr>
          <a:xfrm>
            <a:off x="1188720" y="5943600"/>
            <a:ext cx="7863840" cy="7153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Ritchie fue a Philidelphia en un avión.  A Ritchie no le gustaba volar en un avión.</a:t>
            </a:r>
            <a:endParaRPr/>
          </a:p>
        </p:txBody>
      </p:sp>
    </p:spTree>
  </p:cSld>
  <p:timing>
    <p:tnLst>
      <p:par>
        <p:cTn dur="indefinite" id="53" nodeType="tmRoot" restart="never">
          <p:childTnLst>
            <p:seq>
              <p:cTn id="54" nodeType="mainSeq">
                <p:childTnLst>
                  <p:par>
                    <p:cTn fill="freeze" id="55">
                      <p:stCondLst>
                        <p:cond delay="indefinite"/>
                      </p:stCondLst>
                      <p:childTnLst>
                        <p:par>
                          <p:cTn fill="freeze" id="56">
                            <p:stCondLst>
                              <p:cond delay="0"/>
                            </p:stCondLst>
                            <p:childTnLst>
                              <p:par>
                                <p:cTn fill="hold" id="57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84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dur="1000" fill="hold" id="59"/>
                                        <p:tgtEl>
                                          <p:spTgt spid="102">
                                            <p:txEl>
                                              <p:pRg end="84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60"/>
                                        <p:tgtEl>
                                          <p:spTgt spid="102">
                                            <p:txEl>
                                              <p:pRg end="84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61"/>
                                        <p:tgtEl>
                                          <p:spTgt spid="102">
                                            <p:txEl>
                                              <p:pRg end="84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x+(cos(-2*pi*(1-$))*-x-sin(-2*pi*(1-$))*(1-y))*(1-$)" tm="0">
                                          <p:val>
                                            <p:strVal val="0"/>
                                          </p:val>
                                        </p:tav>
                                        <p:tav fmla="x+(cos(-2*pi*(1-$))*-x-sin(-2*pi*(1-$))*(1-y))*(1-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62"/>
                                        <p:tgtEl>
                                          <p:spTgt spid="102">
                                            <p:txEl>
                                              <p:pRg end="84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+(sin(-2*pi*(1-$))*-x+cos(-2*pi*(1-$))*(1-y))*(1-$)" tm="0">
                                          <p:val>
                                            <p:strVal val="0"/>
                                          </p:val>
                                        </p:tav>
                                        <p:tav fmla="y+(sin(-2*pi*(1-$))*-x+cos(-2*pi*(1-$))*(1-y))*(1-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104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105" name="TextShape 2"/>
          <p:cNvSpPr txBox="1"/>
          <p:nvPr/>
        </p:nvSpPr>
        <p:spPr>
          <a:xfrm>
            <a:off x="1097280" y="5943600"/>
            <a:ext cx="7863840" cy="40284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Ritchie cantó “Donna” en la televisión.</a:t>
            </a:r>
            <a:endParaRPr/>
          </a:p>
        </p:txBody>
      </p:sp>
    </p:spTree>
  </p:cSld>
  <p:timing>
    <p:tnLst>
      <p:par>
        <p:cTn dur="indefinite" id="63" nodeType="tmRoot" restart="never">
          <p:childTnLst>
            <p:seq>
              <p:cTn id="64" nodeType="mainSeq">
                <p:childTnLst>
                  <p:par>
                    <p:cTn fill="freeze" id="65">
                      <p:stCondLst>
                        <p:cond delay="indefinite"/>
                      </p:stCondLst>
                      <p:childTnLst>
                        <p:par>
                          <p:cTn fill="freeze" id="66">
                            <p:stCondLst>
                              <p:cond delay="0"/>
                            </p:stCondLst>
                            <p:childTnLst>
                              <p:par>
                                <p:cTn fill="hold" id="67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4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dur="1000" fill="hold" id="69"/>
                                        <p:tgtEl>
                                          <p:spTgt spid="105">
                                            <p:txEl>
                                              <p:pRg end="40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70"/>
                                        <p:tgtEl>
                                          <p:spTgt spid="105">
                                            <p:txEl>
                                              <p:pRg end="40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71"/>
                                        <p:tgtEl>
                                          <p:spTgt spid="105">
                                            <p:txEl>
                                              <p:pRg end="4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x+(cos(-2*pi*(1-$))*-x-sin(-2*pi*(1-$))*(1-y))*(1-$)" tm="0">
                                          <p:val>
                                            <p:strVal val="0"/>
                                          </p:val>
                                        </p:tav>
                                        <p:tav fmla="x+(cos(-2*pi*(1-$))*-x-sin(-2*pi*(1-$))*(1-y))*(1-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72"/>
                                        <p:tgtEl>
                                          <p:spTgt spid="105">
                                            <p:txEl>
                                              <p:pRg end="4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+(sin(-2*pi*(1-$))*-x+cos(-2*pi*(1-$))*(1-y))*(1-$)" tm="0">
                                          <p:val>
                                            <p:strVal val="0"/>
                                          </p:val>
                                        </p:tav>
                                        <p:tav fmla="y+(sin(-2*pi*(1-$))*-x+cos(-2*pi*(1-$))*(1-y))*(1-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107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108" name="TextShape 2"/>
          <p:cNvSpPr txBox="1"/>
          <p:nvPr/>
        </p:nvSpPr>
        <p:spPr>
          <a:xfrm>
            <a:off x="1005840" y="5943600"/>
            <a:ext cx="8321040" cy="7153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La música de Ritchie era muy popular.  Ritchie cantó “La Bamba.”  “La Bamba” y “Donna” eran número 1.</a:t>
            </a:r>
            <a:endParaRPr/>
          </a:p>
        </p:txBody>
      </p:sp>
    </p:spTree>
  </p:cSld>
  <p:timing>
    <p:tnLst>
      <p:par>
        <p:cTn dur="indefinite" id="73" nodeType="tmRoot" restart="never">
          <p:childTnLst>
            <p:seq>
              <p:cTn id="74" nodeType="mainSeq">
                <p:childTnLst>
                  <p:par>
                    <p:cTn fill="freeze" id="75">
                      <p:stCondLst>
                        <p:cond delay="indefinite"/>
                      </p:stCondLst>
                      <p:childTnLst>
                        <p:par>
                          <p:cTn fill="freeze" id="76">
                            <p:stCondLst>
                              <p:cond delay="0"/>
                            </p:stCondLst>
                            <p:childTnLst>
                              <p:par>
                                <p:cTn fill="hold" id="77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10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110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111" name="TextShape 2"/>
          <p:cNvSpPr txBox="1"/>
          <p:nvPr/>
        </p:nvSpPr>
        <p:spPr>
          <a:xfrm>
            <a:off x="822960" y="5943600"/>
            <a:ext cx="8321040" cy="7153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Ritchie llamó por teléfono a Bob.  Ritchie le dijo “lo siento” y lo invitó a Chicago.</a:t>
            </a:r>
            <a:endParaRPr/>
          </a:p>
        </p:txBody>
      </p:sp>
    </p:spTree>
  </p:cSld>
  <p:timing>
    <p:tnLst>
      <p:par>
        <p:cTn dur="indefinite" id="79" nodeType="tmRoot" restart="never">
          <p:childTnLst>
            <p:seq>
              <p:cTn id="80" nodeType="mainSeq">
                <p:childTnLst>
                  <p:par>
                    <p:cTn fill="freeze" id="81">
                      <p:stCondLst>
                        <p:cond delay="indefinite"/>
                      </p:stCondLst>
                      <p:childTnLst>
                        <p:par>
                          <p:cTn fill="freeze" id="82">
                            <p:stCondLst>
                              <p:cond delay="0"/>
                            </p:stCondLst>
                            <p:childTnLst>
                              <p:par>
                                <p:cTn fill="hold" id="83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86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113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114" name="TextShape 2"/>
          <p:cNvSpPr txBox="1"/>
          <p:nvPr/>
        </p:nvSpPr>
        <p:spPr>
          <a:xfrm>
            <a:off x="822960" y="5852160"/>
            <a:ext cx="8503920" cy="40284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Tomaron un avión.  No hacía buen tiempo.  Estaba nevando.</a:t>
            </a:r>
            <a:endParaRPr/>
          </a:p>
        </p:txBody>
      </p:sp>
    </p:spTree>
  </p:cSld>
  <p:timing>
    <p:tnLst>
      <p:par>
        <p:cTn dur="indefinite" id="85" nodeType="tmRoot" restart="never">
          <p:childTnLst>
            <p:seq>
              <p:cTn id="86" nodeType="mainSeq">
                <p:childTnLst>
                  <p:par>
                    <p:cTn fill="freeze" id="87">
                      <p:stCondLst>
                        <p:cond delay="indefinite"/>
                      </p:stCondLst>
                      <p:childTnLst>
                        <p:par>
                          <p:cTn fill="freeze" id="88">
                            <p:stCondLst>
                              <p:cond delay="0"/>
                            </p:stCondLst>
                            <p:childTnLst>
                              <p:par>
                                <p:cTn fill="hold" id="89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58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dur="5000" fill="hold" id="91"/>
                                        <p:tgtEl>
                                          <p:spTgt spid="114">
                                            <p:txEl>
                                              <p:pRg end="58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5000" fill="hold" id="92"/>
                                        <p:tgtEl>
                                          <p:spTgt spid="114">
                                            <p:txEl>
                                              <p:pRg end="58" st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fmla="height*sin(2.5*pi*$)" tm="0">
                                          <p:val>
                                            <p:strVal val="0"/>
                                          </p:val>
                                        </p:tav>
                                        <p:tav fmla="height*sin(2.5*pi*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116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191916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117" name="TextShape 2"/>
          <p:cNvSpPr txBox="1"/>
          <p:nvPr/>
        </p:nvSpPr>
        <p:spPr>
          <a:xfrm>
            <a:off x="1005840" y="5943600"/>
            <a:ext cx="8229600" cy="7153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La madre escuchó la radio.  Ella no podía moverse.  El avión tuvo un accidente.</a:t>
            </a:r>
            <a:endParaRPr/>
          </a:p>
        </p:txBody>
      </p:sp>
    </p:spTree>
  </p:cSld>
  <p:timing>
    <p:tnLst>
      <p:par>
        <p:cTn dur="indefinite" id="93" nodeType="tmRoot" restart="never">
          <p:childTnLst>
            <p:seq>
              <p:cTn id="94" nodeType="mainSeq">
                <p:childTnLst>
                  <p:par>
                    <p:cTn fill="freeze" id="95">
                      <p:stCondLst>
                        <p:cond delay="indefinite"/>
                      </p:stCondLst>
                      <p:childTnLst>
                        <p:par>
                          <p:cTn fill="freeze" id="96">
                            <p:stCondLst>
                              <p:cond delay="0"/>
                            </p:stCondLst>
                            <p:childTnLst>
                              <p:par>
                                <p:cTn fill="hold" id="97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end="8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119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210060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120" name="TextShape 2"/>
          <p:cNvSpPr txBox="1"/>
          <p:nvPr/>
        </p:nvSpPr>
        <p:spPr>
          <a:xfrm>
            <a:off x="1005840" y="6035040"/>
            <a:ext cx="8046720" cy="40284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Toda la familia estaba triste y en choque.</a:t>
            </a:r>
            <a:endParaRPr/>
          </a:p>
        </p:txBody>
      </p:sp>
    </p:spTree>
  </p:cSld>
  <p:timing>
    <p:tnLst>
      <p:par>
        <p:cTn dur="indefinite" id="99" nodeType="tmRoot" restart="never">
          <p:childTnLst>
            <p:seq>
              <p:cTn id="100" nodeType="mainSeq">
                <p:childTnLst>
                  <p:par>
                    <p:cTn fill="freeze" id="101">
                      <p:stCondLst>
                        <p:cond delay="indefinite"/>
                      </p:stCondLst>
                      <p:childTnLst>
                        <p:par>
                          <p:cTn fill="freeze" id="102">
                            <p:stCondLst>
                              <p:cond delay="0"/>
                            </p:stCondLst>
                            <p:childTnLst>
                              <p:par>
                                <p:cTn fill="hold" id="103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43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dur="500" fill="hold" id="105"/>
                                        <p:tgtEl>
                                          <p:spTgt spid="120">
                                            <p:txEl>
                                              <p:pRg end="43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500" fill="hold" id="106"/>
                                        <p:tgtEl>
                                          <p:spTgt spid="120">
                                            <p:txEl>
                                              <p:pRg end="43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122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210060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123" name="TextShape 2"/>
          <p:cNvSpPr txBox="1"/>
          <p:nvPr/>
        </p:nvSpPr>
        <p:spPr>
          <a:xfrm>
            <a:off x="1188720" y="6208200"/>
            <a:ext cx="7772400" cy="40284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Bob caminó sobre un puente.</a:t>
            </a:r>
            <a:endParaRPr/>
          </a:p>
        </p:txBody>
      </p:sp>
    </p:spTree>
  </p:cSld>
  <p:timing>
    <p:tnLst>
      <p:par>
        <p:cTn dur="indefinite" id="107" nodeType="tmRoot" restart="never">
          <p:childTnLst>
            <p:seq>
              <p:cTn id="108" nodeType="mainSeq">
                <p:childTnLst>
                  <p:par>
                    <p:cTn fill="freeze" id="109">
                      <p:stCondLst>
                        <p:cond delay="indefinite"/>
                      </p:stCondLst>
                      <p:childTnLst>
                        <p:par>
                          <p:cTn fill="freeze" id="110">
                            <p:stCondLst>
                              <p:cond delay="0"/>
                            </p:stCondLst>
                            <p:childTnLst>
                              <p:par>
                                <p:cTn fill="hold" id="111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28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pic>
        <p:nvPicPr>
          <p:cNvPr descr="" id="125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4760" y="2100600"/>
            <a:ext cx="6841440" cy="3849840"/>
          </a:xfrm>
          <a:prstGeom prst="rect">
            <a:avLst/>
          </a:prstGeom>
          <a:ln>
            <a:noFill/>
          </a:ln>
        </p:spPr>
      </p:pic>
      <p:sp>
        <p:nvSpPr>
          <p:cNvPr id="126" name="TextShape 2"/>
          <p:cNvSpPr txBox="1"/>
          <p:nvPr/>
        </p:nvSpPr>
        <p:spPr>
          <a:xfrm>
            <a:off x="1554480" y="6208200"/>
            <a:ext cx="7772400" cy="40284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en-US" sz="2200"/>
              <a:t>Bob gritó “Ritchie” muy fuerte.</a:t>
            </a:r>
            <a:endParaRPr/>
          </a:p>
        </p:txBody>
      </p:sp>
    </p:spTree>
  </p:cSld>
  <p:timing>
    <p:tnLst>
      <p:par>
        <p:cTn dur="indefinite" id="113" nodeType="tmRoot" restart="never">
          <p:childTnLst>
            <p:seq>
              <p:cTn id="114" nodeType="mainSeq">
                <p:childTnLst>
                  <p:par>
                    <p:cTn fill="freeze" id="115">
                      <p:stCondLst>
                        <p:cond delay="indefinite"/>
                      </p:stCondLst>
                      <p:childTnLst>
                        <p:par>
                          <p:cTn fill="freeze" id="116">
                            <p:stCondLst>
                              <p:cond delay="0"/>
                            </p:stCondLst>
                            <p:childTnLst>
                              <p:par>
                                <p:cTn fill="hold" id="117" nodeType="clickEffect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3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dur="500" fill="hold" id="119"/>
                                        <p:tgtEl>
                                          <p:spTgt spid="126">
                                            <p:txEl>
                                              <p:pRg end="3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500" fill="hold" id="120"/>
                                        <p:tgtEl>
                                          <p:spTgt spid="126">
                                            <p:txEl>
                                              <p:pRg end="3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