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</p:sldIdLst>
  <p:sldSz cx="13004800" cy="9753600"/>
  <p:notesSz cx="6858000" cy="9144000"/>
  <p:defaultTextStyle>
    <a:lvl1pPr algn="ctr" defTabSz="584200">
      <a:defRPr sz="4000">
        <a:solidFill>
          <a:srgbClr val="FFFFFF"/>
        </a:solidFill>
        <a:latin typeface="+mn-lt"/>
        <a:ea typeface="+mn-ea"/>
        <a:cs typeface="+mn-cs"/>
        <a:sym typeface="Avenir Light"/>
      </a:defRPr>
    </a:lvl1pPr>
    <a:lvl2pPr indent="228600" algn="ctr" defTabSz="584200">
      <a:defRPr sz="4000">
        <a:solidFill>
          <a:srgbClr val="FFFFFF"/>
        </a:solidFill>
        <a:latin typeface="+mn-lt"/>
        <a:ea typeface="+mn-ea"/>
        <a:cs typeface="+mn-cs"/>
        <a:sym typeface="Avenir Light"/>
      </a:defRPr>
    </a:lvl2pPr>
    <a:lvl3pPr indent="457200" algn="ctr" defTabSz="584200">
      <a:defRPr sz="4000">
        <a:solidFill>
          <a:srgbClr val="FFFFFF"/>
        </a:solidFill>
        <a:latin typeface="+mn-lt"/>
        <a:ea typeface="+mn-ea"/>
        <a:cs typeface="+mn-cs"/>
        <a:sym typeface="Avenir Light"/>
      </a:defRPr>
    </a:lvl3pPr>
    <a:lvl4pPr indent="685800" algn="ctr" defTabSz="584200">
      <a:defRPr sz="4000">
        <a:solidFill>
          <a:srgbClr val="FFFFFF"/>
        </a:solidFill>
        <a:latin typeface="+mn-lt"/>
        <a:ea typeface="+mn-ea"/>
        <a:cs typeface="+mn-cs"/>
        <a:sym typeface="Avenir Light"/>
      </a:defRPr>
    </a:lvl4pPr>
    <a:lvl5pPr indent="914400" algn="ctr" defTabSz="584200">
      <a:defRPr sz="4000">
        <a:solidFill>
          <a:srgbClr val="FFFFFF"/>
        </a:solidFill>
        <a:latin typeface="+mn-lt"/>
        <a:ea typeface="+mn-ea"/>
        <a:cs typeface="+mn-cs"/>
        <a:sym typeface="Avenir Light"/>
      </a:defRPr>
    </a:lvl5pPr>
    <a:lvl6pPr indent="1143000" algn="ctr" defTabSz="584200">
      <a:defRPr sz="4000">
        <a:solidFill>
          <a:srgbClr val="FFFFFF"/>
        </a:solidFill>
        <a:latin typeface="+mn-lt"/>
        <a:ea typeface="+mn-ea"/>
        <a:cs typeface="+mn-cs"/>
        <a:sym typeface="Avenir Light"/>
      </a:defRPr>
    </a:lvl6pPr>
    <a:lvl7pPr indent="1371600" algn="ctr" defTabSz="584200">
      <a:defRPr sz="4000">
        <a:solidFill>
          <a:srgbClr val="FFFFFF"/>
        </a:solidFill>
        <a:latin typeface="+mn-lt"/>
        <a:ea typeface="+mn-ea"/>
        <a:cs typeface="+mn-cs"/>
        <a:sym typeface="Avenir Light"/>
      </a:defRPr>
    </a:lvl7pPr>
    <a:lvl8pPr indent="1600200" algn="ctr" defTabSz="584200">
      <a:defRPr sz="4000">
        <a:solidFill>
          <a:srgbClr val="FFFFFF"/>
        </a:solidFill>
        <a:latin typeface="+mn-lt"/>
        <a:ea typeface="+mn-ea"/>
        <a:cs typeface="+mn-cs"/>
        <a:sym typeface="Avenir Light"/>
      </a:defRPr>
    </a:lvl8pPr>
    <a:lvl9pPr indent="1828800" algn="ctr" defTabSz="584200">
      <a:defRPr sz="4000">
        <a:solidFill>
          <a:srgbClr val="FFFFFF"/>
        </a:solidFill>
        <a:latin typeface="+mn-lt"/>
        <a:ea typeface="+mn-ea"/>
        <a:cs typeface="+mn-cs"/>
        <a:sym typeface="Avenir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1E4E5C"/>
              </a:solidFill>
              <a:prstDash val="solid"/>
              <a:miter lim="400000"/>
            </a:ln>
          </a:left>
          <a:right>
            <a:ln w="12700" cap="flat">
              <a:solidFill>
                <a:srgbClr val="1E4E5C"/>
              </a:solidFill>
              <a:prstDash val="solid"/>
              <a:miter lim="400000"/>
            </a:ln>
          </a:right>
          <a:top>
            <a:ln w="12700" cap="flat">
              <a:solidFill>
                <a:srgbClr val="1E4E5C"/>
              </a:solidFill>
              <a:prstDash val="solid"/>
              <a:miter lim="400000"/>
            </a:ln>
          </a:top>
          <a:bottom>
            <a:ln w="12700" cap="flat">
              <a:solidFill>
                <a:srgbClr val="1E4E5C"/>
              </a:solidFill>
              <a:prstDash val="solid"/>
              <a:miter lim="400000"/>
            </a:ln>
          </a:bottom>
          <a:insideH>
            <a:ln w="12700" cap="flat">
              <a:solidFill>
                <a:srgbClr val="1E4E5C"/>
              </a:solidFill>
              <a:prstDash val="solid"/>
              <a:miter lim="400000"/>
            </a:ln>
          </a:insideH>
          <a:insideV>
            <a:ln w="12700" cap="flat">
              <a:solidFill>
                <a:srgbClr val="1E4E5C"/>
              </a:solidFill>
              <a:prstDash val="solid"/>
              <a:miter lim="400000"/>
            </a:ln>
          </a:insideV>
        </a:tcBdr>
        <a:fill>
          <a:solidFill>
            <a:srgbClr val="375A7D"/>
          </a:solidFill>
        </a:fill>
      </a:tcStyle>
    </a:wholeTbl>
    <a:band2H>
      <a:tcTxStyle b="def" i="def"/>
      <a:tcStyle>
        <a:tcBdr/>
        <a:fill>
          <a:solidFill>
            <a:srgbClr val="3B7499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1E4E5C"/>
              </a:solidFill>
              <a:prstDash val="solid"/>
              <a:miter lim="400000"/>
            </a:ln>
          </a:left>
          <a:right>
            <a:ln w="12700" cap="flat">
              <a:solidFill>
                <a:srgbClr val="53D5FD"/>
              </a:solidFill>
              <a:prstDash val="solid"/>
              <a:miter lim="400000"/>
            </a:ln>
          </a:right>
          <a:top>
            <a:ln w="12700" cap="flat">
              <a:solidFill>
                <a:srgbClr val="1E4E5C"/>
              </a:solidFill>
              <a:prstDash val="solid"/>
              <a:miter lim="400000"/>
            </a:ln>
          </a:top>
          <a:bottom>
            <a:ln w="12700" cap="flat">
              <a:solidFill>
                <a:srgbClr val="1E4E5C"/>
              </a:solidFill>
              <a:prstDash val="solid"/>
              <a:miter lim="400000"/>
            </a:ln>
          </a:bottom>
          <a:insideH>
            <a:ln w="12700" cap="flat">
              <a:solidFill>
                <a:srgbClr val="1E4E5C"/>
              </a:solidFill>
              <a:prstDash val="solid"/>
              <a:miter lim="400000"/>
            </a:ln>
          </a:insideH>
          <a:insideV>
            <a:ln w="12700" cap="flat">
              <a:solidFill>
                <a:srgbClr val="1E4E5C"/>
              </a:solidFill>
              <a:prstDash val="solid"/>
              <a:miter lim="400000"/>
            </a:ln>
          </a:insideV>
        </a:tcBdr>
        <a:fill>
          <a:solidFill>
            <a:srgbClr val="1E3C6E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1E4E5C"/>
              </a:solidFill>
              <a:prstDash val="solid"/>
              <a:miter lim="400000"/>
            </a:ln>
          </a:left>
          <a:right>
            <a:ln w="12700" cap="flat">
              <a:solidFill>
                <a:srgbClr val="1E4E5C"/>
              </a:solidFill>
              <a:prstDash val="solid"/>
              <a:miter lim="400000"/>
            </a:ln>
          </a:right>
          <a:top>
            <a:ln w="12700" cap="flat">
              <a:solidFill>
                <a:srgbClr val="53D5FD"/>
              </a:solidFill>
              <a:prstDash val="solid"/>
              <a:miter lim="400000"/>
            </a:ln>
          </a:top>
          <a:bottom>
            <a:ln w="12700" cap="flat">
              <a:solidFill>
                <a:srgbClr val="1E4E5C"/>
              </a:solidFill>
              <a:prstDash val="solid"/>
              <a:miter lim="400000"/>
            </a:ln>
          </a:bottom>
          <a:insideH>
            <a:ln w="12700" cap="flat">
              <a:solidFill>
                <a:srgbClr val="1E4E5C"/>
              </a:solidFill>
              <a:prstDash val="solid"/>
              <a:miter lim="400000"/>
            </a:ln>
          </a:insideH>
          <a:insideV>
            <a:ln w="12700" cap="flat">
              <a:solidFill>
                <a:srgbClr val="1E4E5C"/>
              </a:solidFill>
              <a:prstDash val="solid"/>
              <a:miter lim="400000"/>
            </a:ln>
          </a:insideV>
        </a:tcBdr>
        <a:fill>
          <a:solidFill>
            <a:srgbClr val="1E3C6E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1E4E5C"/>
              </a:solidFill>
              <a:prstDash val="solid"/>
              <a:miter lim="400000"/>
            </a:ln>
          </a:left>
          <a:right>
            <a:ln w="12700" cap="flat">
              <a:solidFill>
                <a:srgbClr val="1E4E5C"/>
              </a:solidFill>
              <a:prstDash val="solid"/>
              <a:miter lim="400000"/>
            </a:ln>
          </a:right>
          <a:top>
            <a:ln w="12700" cap="flat">
              <a:solidFill>
                <a:srgbClr val="1E4E5C"/>
              </a:solidFill>
              <a:prstDash val="solid"/>
              <a:miter lim="400000"/>
            </a:ln>
          </a:top>
          <a:bottom>
            <a:ln w="12700" cap="flat">
              <a:solidFill>
                <a:srgbClr val="53D5FD"/>
              </a:solidFill>
              <a:prstDash val="solid"/>
              <a:miter lim="400000"/>
            </a:ln>
          </a:bottom>
          <a:insideH>
            <a:ln w="12700" cap="flat">
              <a:solidFill>
                <a:srgbClr val="1E4E5C"/>
              </a:solidFill>
              <a:prstDash val="solid"/>
              <a:miter lim="400000"/>
            </a:ln>
          </a:insideH>
          <a:insideV>
            <a:ln w="12700" cap="flat">
              <a:solidFill>
                <a:srgbClr val="1E4E5C"/>
              </a:solidFill>
              <a:prstDash val="solid"/>
              <a:miter lim="400000"/>
            </a:ln>
          </a:insideV>
        </a:tcBdr>
        <a:fill>
          <a:solidFill>
            <a:srgbClr val="1E3C6E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Avenir Medium"/>
          <a:ea typeface="Avenir Medium"/>
          <a:cs typeface="Avenir Medium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381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</a:tcStyle>
    </a:wholeTbl>
    <a:band2H>
      <a:tcTxStyle b="def" i="def"/>
      <a:tcStyle>
        <a:tcBdr/>
        <a:fill>
          <a:solidFill>
            <a:srgbClr val="0A0A0A">
              <a:alpha val="92000"/>
            </a:srgbClr>
          </a:solidFill>
        </a:fill>
      </a:tcStyle>
    </a:band2H>
    <a:firstCol>
      <a:tcTxStyle b="off" i="off">
        <a:font>
          <a:latin typeface="Avenir Medium"/>
          <a:ea typeface="Avenir Medium"/>
          <a:cs typeface="Avenir Medium"/>
        </a:font>
        <a:srgbClr val="FFFFFF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635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381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</a:tcStyle>
    </a:firstCol>
    <a:lastRow>
      <a:tcTxStyle b="off" i="off">
        <a:font>
          <a:latin typeface="Avenir Medium"/>
          <a:ea typeface="Avenir Medium"/>
          <a:cs typeface="Avenir Medium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635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</a:tcStyle>
    </a:lastRow>
    <a:firstRow>
      <a:tcTxStyle b="off" i="off">
        <a:font>
          <a:latin typeface="Avenir Medium"/>
          <a:ea typeface="Avenir Medium"/>
          <a:cs typeface="Avenir Medium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635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</a:tcStyle>
    </a:firstRow>
  </a:tblStyle>
  <a:tblStyle styleId="{EEE7283C-3CF3-47DC-8721-378D4A62B22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1E4E5C"/>
              </a:solidFill>
              <a:prstDash val="solid"/>
              <a:miter lim="400000"/>
            </a:ln>
          </a:left>
          <a:right>
            <a:ln w="12700" cap="flat">
              <a:solidFill>
                <a:srgbClr val="1E4E5C"/>
              </a:solidFill>
              <a:prstDash val="solid"/>
              <a:miter lim="400000"/>
            </a:ln>
          </a:right>
          <a:top>
            <a:ln w="12700" cap="flat">
              <a:solidFill>
                <a:srgbClr val="1E4E5C"/>
              </a:solidFill>
              <a:prstDash val="solid"/>
              <a:miter lim="400000"/>
            </a:ln>
          </a:top>
          <a:bottom>
            <a:ln w="12700" cap="flat">
              <a:solidFill>
                <a:srgbClr val="1E4E5C"/>
              </a:solidFill>
              <a:prstDash val="solid"/>
              <a:miter lim="400000"/>
            </a:ln>
          </a:bottom>
          <a:insideH>
            <a:ln w="12700" cap="flat">
              <a:solidFill>
                <a:srgbClr val="1E4E5C"/>
              </a:solidFill>
              <a:prstDash val="solid"/>
              <a:miter lim="400000"/>
            </a:ln>
          </a:insideH>
          <a:insideV>
            <a:ln w="12700" cap="flat">
              <a:solidFill>
                <a:srgbClr val="1E4E5C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00EDFF">
              <a:alpha val="24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1E4E5C"/>
              </a:solidFill>
              <a:prstDash val="solid"/>
              <a:miter lim="400000"/>
            </a:ln>
          </a:insideV>
        </a:tcBdr>
        <a:fill>
          <a:solidFill>
            <a:srgbClr val="32829A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919C">
                  <a:alpha val="79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919C">
                  <a:alpha val="79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1E4E5C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rnd">
              <a:solidFill>
                <a:srgbClr val="4F4F4F"/>
              </a:solidFill>
              <a:custDash>
                <a:ds d="100000" sp="200000"/>
              </a:custDash>
              <a:miter lim="400000"/>
            </a:ln>
          </a:top>
          <a:bottom>
            <a:ln w="25400" cap="rnd">
              <a:solidFill>
                <a:srgbClr val="4F4F4F"/>
              </a:solidFill>
              <a:custDash>
                <a:ds d="100000" sp="200000"/>
              </a:custDash>
              <a:miter lim="400000"/>
            </a:ln>
          </a:bottom>
          <a:insideH>
            <a:ln w="25400" cap="rnd">
              <a:solidFill>
                <a:srgbClr val="4F4F4F"/>
              </a:solidFill>
              <a:custDash>
                <a:ds d="1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6D6D6D">
              <a:alpha val="25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08080">
              <a:alpha val="32000"/>
            </a:srgbClr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41B00">
              <a:alpha val="80000"/>
            </a:srgbClr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D2600">
              <a:alpha val="80000"/>
            </a:srgbClr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4F4F4F"/>
              </a:solidFill>
              <a:prstDash val="solid"/>
              <a:miter lim="400000"/>
            </a:ln>
          </a:top>
          <a:bottom>
            <a:ln w="12700" cap="flat">
              <a:solidFill>
                <a:srgbClr val="4F4F4F"/>
              </a:solidFill>
              <a:prstDash val="solid"/>
              <a:miter lim="400000"/>
            </a:ln>
          </a:bottom>
          <a:insideH>
            <a:ln w="12700" cap="flat">
              <a:solidFill>
                <a:srgbClr val="4F4F4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97A7B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4F4F4F"/>
              </a:solidFill>
              <a:prstDash val="solid"/>
              <a:miter lim="400000"/>
            </a:ln>
          </a:top>
          <a:bottom>
            <a:ln w="12700" cap="flat">
              <a:solidFill>
                <a:srgbClr val="4F4F4F"/>
              </a:solidFill>
              <a:prstDash val="solid"/>
              <a:miter lim="400000"/>
            </a:ln>
          </a:bottom>
          <a:insideH>
            <a:ln w="12700" cap="flat">
              <a:solidFill>
                <a:srgbClr val="4F4F4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1F2428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84B4C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84B4C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797979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797979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797979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97A7B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797979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797979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797979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797979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55D7FF"/>
        </a:fontRef>
        <a:srgbClr val="55D7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797979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34" name="Shape 34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1pPr>
    <a:lvl2pPr indent="2286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2pPr>
    <a:lvl3pPr indent="4572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3pPr>
    <a:lvl4pPr indent="6858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4pPr>
    <a:lvl5pPr indent="9144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5pPr>
    <a:lvl6pPr indent="11430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6pPr>
    <a:lvl7pPr indent="13716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7pPr>
    <a:lvl8pPr indent="16002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8pPr>
    <a:lvl9pPr indent="18288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/>
          <p:nvPr>
            <p:ph type="title"/>
          </p:nvPr>
        </p:nvSpPr>
        <p:spPr>
          <a:xfrm>
            <a:off x="660400" y="4292600"/>
            <a:ext cx="11684000" cy="2222500"/>
          </a:xfrm>
          <a:prstGeom prst="rect">
            <a:avLst/>
          </a:prstGeom>
        </p:spPr>
        <p:txBody>
          <a:bodyPr/>
          <a:lstStyle>
            <a:lvl1pPr>
              <a:defRPr spc="992" sz="6200"/>
            </a:lvl1pPr>
          </a:lstStyle>
          <a:p>
            <a:pPr lvl="0">
              <a:defRPr cap="none" spc="0" sz="1800">
                <a:solidFill>
                  <a:srgbClr val="000000"/>
                </a:solidFill>
              </a:defRPr>
            </a:pPr>
            <a:r>
              <a:rPr cap="all" spc="992" sz="62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6" name="Shape 6"/>
          <p:cNvSpPr/>
          <p:nvPr>
            <p:ph type="body" idx="1"/>
          </p:nvPr>
        </p:nvSpPr>
        <p:spPr>
          <a:xfrm>
            <a:off x="660400" y="3416300"/>
            <a:ext cx="11684000" cy="889000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0"/>
              </a:spcBef>
              <a:buClrTx/>
              <a:buSzTx/>
              <a:buNone/>
              <a:defRPr cap="all" spc="384" sz="2400">
                <a:solidFill>
                  <a:srgbClr val="55D7FF"/>
                </a:solidFill>
                <a:latin typeface="Avenir Book"/>
                <a:ea typeface="Avenir Book"/>
                <a:cs typeface="Avenir Book"/>
                <a:sym typeface="Avenir Book"/>
              </a:defRPr>
            </a:lvl1pPr>
            <a:lvl2pPr marL="0" indent="228600">
              <a:spcBef>
                <a:spcPts val="0"/>
              </a:spcBef>
              <a:buClrTx/>
              <a:buSzTx/>
              <a:buNone/>
              <a:defRPr cap="all" spc="384" sz="2400">
                <a:solidFill>
                  <a:srgbClr val="55D7FF"/>
                </a:solidFill>
                <a:latin typeface="Avenir Book"/>
                <a:ea typeface="Avenir Book"/>
                <a:cs typeface="Avenir Book"/>
                <a:sym typeface="Avenir Book"/>
              </a:defRPr>
            </a:lvl2pPr>
            <a:lvl3pPr marL="0" indent="457200">
              <a:spcBef>
                <a:spcPts val="0"/>
              </a:spcBef>
              <a:buClrTx/>
              <a:buSzTx/>
              <a:buNone/>
              <a:defRPr cap="all" spc="384" sz="2400">
                <a:solidFill>
                  <a:srgbClr val="55D7FF"/>
                </a:solidFill>
                <a:latin typeface="Avenir Book"/>
                <a:ea typeface="Avenir Book"/>
                <a:cs typeface="Avenir Book"/>
                <a:sym typeface="Avenir Book"/>
              </a:defRPr>
            </a:lvl3pPr>
            <a:lvl4pPr marL="0" indent="685800">
              <a:spcBef>
                <a:spcPts val="0"/>
              </a:spcBef>
              <a:buClrTx/>
              <a:buSzTx/>
              <a:buNone/>
              <a:defRPr cap="all" spc="384" sz="2400">
                <a:solidFill>
                  <a:srgbClr val="55D7FF"/>
                </a:solidFill>
                <a:latin typeface="Avenir Book"/>
                <a:ea typeface="Avenir Book"/>
                <a:cs typeface="Avenir Book"/>
                <a:sym typeface="Avenir Book"/>
              </a:defRPr>
            </a:lvl4pPr>
            <a:lvl5pPr marL="0" indent="914400">
              <a:spcBef>
                <a:spcPts val="0"/>
              </a:spcBef>
              <a:buClrTx/>
              <a:buSzTx/>
              <a:buNone/>
              <a:defRPr cap="all" spc="384" sz="2400">
                <a:solidFill>
                  <a:srgbClr val="55D7FF"/>
                </a:solidFill>
                <a:latin typeface="Avenir Book"/>
                <a:ea typeface="Avenir Book"/>
                <a:cs typeface="Avenir Book"/>
                <a:sym typeface="Avenir Book"/>
              </a:defRPr>
            </a:lvl5pPr>
          </a:lstStyle>
          <a:p>
            <a:pPr lvl="0">
              <a:defRPr cap="none" spc="0" sz="1800">
                <a:solidFill>
                  <a:srgbClr val="000000"/>
                </a:solidFill>
              </a:defRPr>
            </a:pPr>
            <a:r>
              <a:rPr cap="all" spc="384" sz="2400">
                <a:solidFill>
                  <a:srgbClr val="55D7FF"/>
                </a:solidFill>
              </a:rPr>
              <a:t>Body Level One</a:t>
            </a:r>
            <a:endParaRPr cap="all" spc="384" sz="2400">
              <a:solidFill>
                <a:srgbClr val="55D7FF"/>
              </a:solidFill>
            </a:endParaRPr>
          </a:p>
          <a:p>
            <a:pPr lvl="1">
              <a:defRPr cap="none" spc="0" sz="1800">
                <a:solidFill>
                  <a:srgbClr val="000000"/>
                </a:solidFill>
              </a:defRPr>
            </a:pPr>
            <a:r>
              <a:rPr cap="all" spc="384" sz="2400">
                <a:solidFill>
                  <a:srgbClr val="55D7FF"/>
                </a:solidFill>
              </a:rPr>
              <a:t>Body Level Two</a:t>
            </a:r>
            <a:endParaRPr cap="all" spc="384" sz="2400">
              <a:solidFill>
                <a:srgbClr val="55D7FF"/>
              </a:solidFill>
            </a:endParaRPr>
          </a:p>
          <a:p>
            <a:pPr lvl="2">
              <a:defRPr cap="none" spc="0" sz="1800">
                <a:solidFill>
                  <a:srgbClr val="000000"/>
                </a:solidFill>
              </a:defRPr>
            </a:pPr>
            <a:r>
              <a:rPr cap="all" spc="384" sz="2400">
                <a:solidFill>
                  <a:srgbClr val="55D7FF"/>
                </a:solidFill>
              </a:rPr>
              <a:t>Body Level Three</a:t>
            </a:r>
            <a:endParaRPr cap="all" spc="384" sz="2400">
              <a:solidFill>
                <a:srgbClr val="55D7FF"/>
              </a:solidFill>
            </a:endParaRPr>
          </a:p>
          <a:p>
            <a:pPr lvl="3">
              <a:defRPr cap="none" spc="0" sz="1800">
                <a:solidFill>
                  <a:srgbClr val="000000"/>
                </a:solidFill>
              </a:defRPr>
            </a:pPr>
            <a:r>
              <a:rPr cap="all" spc="384" sz="2400">
                <a:solidFill>
                  <a:srgbClr val="55D7FF"/>
                </a:solidFill>
              </a:rPr>
              <a:t>Body Level Four</a:t>
            </a:r>
            <a:endParaRPr cap="all" spc="384" sz="2400">
              <a:solidFill>
                <a:srgbClr val="55D7FF"/>
              </a:solidFill>
            </a:endParaRPr>
          </a:p>
          <a:p>
            <a:pPr lvl="4">
              <a:defRPr cap="none" spc="0" sz="1800">
                <a:solidFill>
                  <a:srgbClr val="000000"/>
                </a:solidFill>
              </a:defRPr>
            </a:pPr>
            <a:r>
              <a:rPr cap="all" spc="384" sz="2400">
                <a:solidFill>
                  <a:srgbClr val="55D7FF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8"/>
          <p:cNvSpPr/>
          <p:nvPr>
            <p:ph type="title"/>
          </p:nvPr>
        </p:nvSpPr>
        <p:spPr>
          <a:xfrm>
            <a:off x="660400" y="1003300"/>
            <a:ext cx="11684000" cy="1460500"/>
          </a:xfrm>
          <a:prstGeom prst="rect">
            <a:avLst/>
          </a:prstGeom>
        </p:spPr>
        <p:txBody>
          <a:bodyPr/>
          <a:lstStyle>
            <a:lvl1pPr>
              <a:defRPr spc="992" sz="6200"/>
            </a:lvl1pPr>
          </a:lstStyle>
          <a:p>
            <a:pPr lvl="0">
              <a:defRPr cap="none" spc="0" sz="1800">
                <a:solidFill>
                  <a:srgbClr val="000000"/>
                </a:solidFill>
              </a:defRPr>
            </a:pPr>
            <a:r>
              <a:rPr cap="all" spc="992" sz="62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9" name="Shape 9"/>
          <p:cNvSpPr/>
          <p:nvPr>
            <p:ph type="body" idx="1"/>
          </p:nvPr>
        </p:nvSpPr>
        <p:spPr>
          <a:xfrm>
            <a:off x="660400" y="508000"/>
            <a:ext cx="11684000" cy="5080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ClrTx/>
              <a:buSzTx/>
              <a:buNone/>
              <a:defRPr cap="all" spc="384" sz="2400">
                <a:latin typeface="Avenir Book"/>
                <a:ea typeface="Avenir Book"/>
                <a:cs typeface="Avenir Book"/>
                <a:sym typeface="Avenir Book"/>
              </a:defRPr>
            </a:lvl1pPr>
            <a:lvl2pPr marL="0" indent="228600">
              <a:spcBef>
                <a:spcPts val="0"/>
              </a:spcBef>
              <a:buClrTx/>
              <a:buSzTx/>
              <a:buNone/>
              <a:defRPr cap="all" spc="384" sz="2400">
                <a:latin typeface="Avenir Book"/>
                <a:ea typeface="Avenir Book"/>
                <a:cs typeface="Avenir Book"/>
                <a:sym typeface="Avenir Book"/>
              </a:defRPr>
            </a:lvl2pPr>
            <a:lvl3pPr marL="0" indent="457200">
              <a:spcBef>
                <a:spcPts val="0"/>
              </a:spcBef>
              <a:buClrTx/>
              <a:buSzTx/>
              <a:buNone/>
              <a:defRPr cap="all" spc="384" sz="2400">
                <a:latin typeface="Avenir Book"/>
                <a:ea typeface="Avenir Book"/>
                <a:cs typeface="Avenir Book"/>
                <a:sym typeface="Avenir Book"/>
              </a:defRPr>
            </a:lvl3pPr>
            <a:lvl4pPr marL="0" indent="685800">
              <a:spcBef>
                <a:spcPts val="0"/>
              </a:spcBef>
              <a:buClrTx/>
              <a:buSzTx/>
              <a:buNone/>
              <a:defRPr cap="all" spc="384" sz="2400">
                <a:latin typeface="Avenir Book"/>
                <a:ea typeface="Avenir Book"/>
                <a:cs typeface="Avenir Book"/>
                <a:sym typeface="Avenir Book"/>
              </a:defRPr>
            </a:lvl4pPr>
            <a:lvl5pPr marL="0" indent="914400">
              <a:spcBef>
                <a:spcPts val="0"/>
              </a:spcBef>
              <a:buClrTx/>
              <a:buSzTx/>
              <a:buNone/>
              <a:defRPr cap="all" spc="384" sz="2400">
                <a:latin typeface="Avenir Book"/>
                <a:ea typeface="Avenir Book"/>
                <a:cs typeface="Avenir Book"/>
                <a:sym typeface="Avenir Book"/>
              </a:defRPr>
            </a:lvl5pPr>
          </a:lstStyle>
          <a:p>
            <a:pPr lvl="0">
              <a:defRPr cap="none" spc="0" sz="1800">
                <a:solidFill>
                  <a:srgbClr val="000000"/>
                </a:solidFill>
              </a:defRPr>
            </a:pPr>
            <a:r>
              <a:rPr cap="all" spc="384" sz="2400">
                <a:solidFill>
                  <a:srgbClr val="FFFFFF"/>
                </a:solidFill>
              </a:rPr>
              <a:t>Body Level One</a:t>
            </a:r>
            <a:endParaRPr cap="all" spc="384" sz="2400">
              <a:solidFill>
                <a:srgbClr val="FFFFFF"/>
              </a:solidFill>
            </a:endParaRPr>
          </a:p>
          <a:p>
            <a:pPr lvl="1">
              <a:defRPr cap="none" spc="0" sz="1800">
                <a:solidFill>
                  <a:srgbClr val="000000"/>
                </a:solidFill>
              </a:defRPr>
            </a:pPr>
            <a:r>
              <a:rPr cap="all" spc="384" sz="2400">
                <a:solidFill>
                  <a:srgbClr val="FFFFFF"/>
                </a:solidFill>
              </a:rPr>
              <a:t>Body Level Two</a:t>
            </a:r>
            <a:endParaRPr cap="all" spc="384" sz="2400">
              <a:solidFill>
                <a:srgbClr val="FFFFFF"/>
              </a:solidFill>
            </a:endParaRPr>
          </a:p>
          <a:p>
            <a:pPr lvl="2">
              <a:defRPr cap="none" spc="0" sz="1800">
                <a:solidFill>
                  <a:srgbClr val="000000"/>
                </a:solidFill>
              </a:defRPr>
            </a:pPr>
            <a:r>
              <a:rPr cap="all" spc="384" sz="2400">
                <a:solidFill>
                  <a:srgbClr val="FFFFFF"/>
                </a:solidFill>
              </a:rPr>
              <a:t>Body Level Three</a:t>
            </a:r>
            <a:endParaRPr cap="all" spc="384" sz="2400">
              <a:solidFill>
                <a:srgbClr val="FFFFFF"/>
              </a:solidFill>
            </a:endParaRPr>
          </a:p>
          <a:p>
            <a:pPr lvl="3">
              <a:defRPr cap="none" spc="0" sz="1800">
                <a:solidFill>
                  <a:srgbClr val="000000"/>
                </a:solidFill>
              </a:defRPr>
            </a:pPr>
            <a:r>
              <a:rPr cap="all" spc="384" sz="2400">
                <a:solidFill>
                  <a:srgbClr val="FFFFFF"/>
                </a:solidFill>
              </a:rPr>
              <a:t>Body Level Four</a:t>
            </a:r>
            <a:endParaRPr cap="all" spc="384" sz="2400">
              <a:solidFill>
                <a:srgbClr val="FFFFFF"/>
              </a:solidFill>
            </a:endParaRPr>
          </a:p>
          <a:p>
            <a:pPr lvl="4">
              <a:defRPr cap="none" spc="0" sz="1800">
                <a:solidFill>
                  <a:srgbClr val="000000"/>
                </a:solidFill>
              </a:defRPr>
            </a:pPr>
            <a:r>
              <a:rPr cap="all" spc="384" sz="24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Horizontal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/>
          <p:nvPr>
            <p:ph type="title"/>
          </p:nvPr>
        </p:nvSpPr>
        <p:spPr>
          <a:xfrm>
            <a:off x="660400" y="1003300"/>
            <a:ext cx="11684000" cy="1460500"/>
          </a:xfrm>
          <a:prstGeom prst="rect">
            <a:avLst/>
          </a:prstGeom>
        </p:spPr>
        <p:txBody>
          <a:bodyPr/>
          <a:lstStyle>
            <a:lvl1pPr>
              <a:defRPr spc="992" sz="6200"/>
            </a:lvl1pPr>
          </a:lstStyle>
          <a:p>
            <a:pPr lvl="0">
              <a:defRPr cap="none" spc="0" sz="1800">
                <a:solidFill>
                  <a:srgbClr val="000000"/>
                </a:solidFill>
              </a:defRPr>
            </a:pPr>
            <a:r>
              <a:rPr cap="all" spc="992" sz="62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12" name="Shape 12"/>
          <p:cNvSpPr/>
          <p:nvPr>
            <p:ph type="body" idx="1"/>
          </p:nvPr>
        </p:nvSpPr>
        <p:spPr>
          <a:xfrm>
            <a:off x="660400" y="508000"/>
            <a:ext cx="11684000" cy="5080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ClrTx/>
              <a:buSzTx/>
              <a:buNone/>
              <a:defRPr cap="all" spc="384" sz="2400">
                <a:latin typeface="Avenir Book"/>
                <a:ea typeface="Avenir Book"/>
                <a:cs typeface="Avenir Book"/>
                <a:sym typeface="Avenir Book"/>
              </a:defRPr>
            </a:lvl1pPr>
            <a:lvl2pPr marL="0" indent="228600">
              <a:spcBef>
                <a:spcPts val="0"/>
              </a:spcBef>
              <a:buClrTx/>
              <a:buSzTx/>
              <a:buNone/>
              <a:defRPr cap="all" spc="384" sz="2400">
                <a:latin typeface="Avenir Book"/>
                <a:ea typeface="Avenir Book"/>
                <a:cs typeface="Avenir Book"/>
                <a:sym typeface="Avenir Book"/>
              </a:defRPr>
            </a:lvl2pPr>
            <a:lvl3pPr marL="0" indent="457200">
              <a:spcBef>
                <a:spcPts val="0"/>
              </a:spcBef>
              <a:buClrTx/>
              <a:buSzTx/>
              <a:buNone/>
              <a:defRPr cap="all" spc="384" sz="2400">
                <a:latin typeface="Avenir Book"/>
                <a:ea typeface="Avenir Book"/>
                <a:cs typeface="Avenir Book"/>
                <a:sym typeface="Avenir Book"/>
              </a:defRPr>
            </a:lvl3pPr>
            <a:lvl4pPr marL="0" indent="685800">
              <a:spcBef>
                <a:spcPts val="0"/>
              </a:spcBef>
              <a:buClrTx/>
              <a:buSzTx/>
              <a:buNone/>
              <a:defRPr cap="all" spc="384" sz="2400">
                <a:latin typeface="Avenir Book"/>
                <a:ea typeface="Avenir Book"/>
                <a:cs typeface="Avenir Book"/>
                <a:sym typeface="Avenir Book"/>
              </a:defRPr>
            </a:lvl4pPr>
            <a:lvl5pPr marL="0" indent="914400">
              <a:spcBef>
                <a:spcPts val="0"/>
              </a:spcBef>
              <a:buClrTx/>
              <a:buSzTx/>
              <a:buNone/>
              <a:defRPr cap="all" spc="384" sz="2400">
                <a:latin typeface="Avenir Book"/>
                <a:ea typeface="Avenir Book"/>
                <a:cs typeface="Avenir Book"/>
                <a:sym typeface="Avenir Book"/>
              </a:defRPr>
            </a:lvl5pPr>
          </a:lstStyle>
          <a:p>
            <a:pPr lvl="0">
              <a:defRPr cap="none" spc="0" sz="1800">
                <a:solidFill>
                  <a:srgbClr val="000000"/>
                </a:solidFill>
              </a:defRPr>
            </a:pPr>
            <a:r>
              <a:rPr cap="all" spc="384" sz="2400">
                <a:solidFill>
                  <a:srgbClr val="FFFFFF"/>
                </a:solidFill>
              </a:rPr>
              <a:t>Body Level One</a:t>
            </a:r>
            <a:endParaRPr cap="all" spc="384" sz="2400">
              <a:solidFill>
                <a:srgbClr val="FFFFFF"/>
              </a:solidFill>
            </a:endParaRPr>
          </a:p>
          <a:p>
            <a:pPr lvl="1">
              <a:defRPr cap="none" spc="0" sz="1800">
                <a:solidFill>
                  <a:srgbClr val="000000"/>
                </a:solidFill>
              </a:defRPr>
            </a:pPr>
            <a:r>
              <a:rPr cap="all" spc="384" sz="2400">
                <a:solidFill>
                  <a:srgbClr val="FFFFFF"/>
                </a:solidFill>
              </a:rPr>
              <a:t>Body Level Two</a:t>
            </a:r>
            <a:endParaRPr cap="all" spc="384" sz="2400">
              <a:solidFill>
                <a:srgbClr val="FFFFFF"/>
              </a:solidFill>
            </a:endParaRPr>
          </a:p>
          <a:p>
            <a:pPr lvl="2">
              <a:defRPr cap="none" spc="0" sz="1800">
                <a:solidFill>
                  <a:srgbClr val="000000"/>
                </a:solidFill>
              </a:defRPr>
            </a:pPr>
            <a:r>
              <a:rPr cap="all" spc="384" sz="2400">
                <a:solidFill>
                  <a:srgbClr val="FFFFFF"/>
                </a:solidFill>
              </a:rPr>
              <a:t>Body Level Three</a:t>
            </a:r>
            <a:endParaRPr cap="all" spc="384" sz="2400">
              <a:solidFill>
                <a:srgbClr val="FFFFFF"/>
              </a:solidFill>
            </a:endParaRPr>
          </a:p>
          <a:p>
            <a:pPr lvl="3">
              <a:defRPr cap="none" spc="0" sz="1800">
                <a:solidFill>
                  <a:srgbClr val="000000"/>
                </a:solidFill>
              </a:defRPr>
            </a:pPr>
            <a:r>
              <a:rPr cap="all" spc="384" sz="2400">
                <a:solidFill>
                  <a:srgbClr val="FFFFFF"/>
                </a:solidFill>
              </a:rPr>
              <a:t>Body Level Four</a:t>
            </a:r>
            <a:endParaRPr cap="all" spc="384" sz="2400">
              <a:solidFill>
                <a:srgbClr val="FFFFFF"/>
              </a:solidFill>
            </a:endParaRPr>
          </a:p>
          <a:p>
            <a:pPr lvl="4">
              <a:defRPr cap="none" spc="0" sz="1800">
                <a:solidFill>
                  <a:srgbClr val="000000"/>
                </a:solidFill>
              </a:defRPr>
            </a:pPr>
            <a:r>
              <a:rPr cap="all" spc="384" sz="24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/>
          <p:nvPr>
            <p:ph type="title"/>
          </p:nvPr>
        </p:nvSpPr>
        <p:spPr>
          <a:xfrm>
            <a:off x="660400" y="3759200"/>
            <a:ext cx="11684000" cy="2222500"/>
          </a:xfrm>
          <a:prstGeom prst="rect">
            <a:avLst/>
          </a:prstGeom>
        </p:spPr>
        <p:txBody>
          <a:bodyPr anchor="ctr"/>
          <a:lstStyle>
            <a:lvl1pPr>
              <a:defRPr spc="992" sz="6200"/>
            </a:lvl1pPr>
          </a:lstStyle>
          <a:p>
            <a:pPr lvl="0">
              <a:defRPr cap="none" spc="0" sz="1800">
                <a:solidFill>
                  <a:srgbClr val="000000"/>
                </a:solidFill>
              </a:defRPr>
            </a:pPr>
            <a:r>
              <a:rPr cap="all" spc="992" sz="6200">
                <a:solidFill>
                  <a:srgbClr val="FFFFFF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/>
          <p:nvPr>
            <p:ph type="title"/>
          </p:nvPr>
        </p:nvSpPr>
        <p:spPr>
          <a:xfrm>
            <a:off x="546100" y="4305300"/>
            <a:ext cx="5410200" cy="2984500"/>
          </a:xfrm>
          <a:prstGeom prst="rect">
            <a:avLst/>
          </a:prstGeom>
        </p:spPr>
        <p:txBody>
          <a:bodyPr/>
          <a:lstStyle/>
          <a:p>
            <a:pPr lvl="0">
              <a:defRPr cap="none" spc="0" sz="1800">
                <a:solidFill>
                  <a:srgbClr val="000000"/>
                </a:solidFill>
              </a:defRPr>
            </a:pPr>
            <a:r>
              <a:rPr cap="all" spc="720" sz="45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17" name="Shape 17"/>
          <p:cNvSpPr/>
          <p:nvPr>
            <p:ph type="body" idx="1"/>
          </p:nvPr>
        </p:nvSpPr>
        <p:spPr>
          <a:xfrm>
            <a:off x="546100" y="3429000"/>
            <a:ext cx="5410200" cy="8890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ClrTx/>
              <a:buSzTx/>
              <a:buNone/>
              <a:defRPr cap="all" spc="384" sz="2400">
                <a:solidFill>
                  <a:srgbClr val="55D7FF"/>
                </a:solidFill>
                <a:latin typeface="Avenir Book"/>
                <a:ea typeface="Avenir Book"/>
                <a:cs typeface="Avenir Book"/>
                <a:sym typeface="Avenir Book"/>
              </a:defRPr>
            </a:lvl1pPr>
            <a:lvl2pPr marL="0" indent="228600">
              <a:spcBef>
                <a:spcPts val="0"/>
              </a:spcBef>
              <a:buClrTx/>
              <a:buSzTx/>
              <a:buNone/>
              <a:defRPr cap="all" spc="384" sz="2400">
                <a:solidFill>
                  <a:srgbClr val="55D7FF"/>
                </a:solidFill>
                <a:latin typeface="Avenir Book"/>
                <a:ea typeface="Avenir Book"/>
                <a:cs typeface="Avenir Book"/>
                <a:sym typeface="Avenir Book"/>
              </a:defRPr>
            </a:lvl2pPr>
            <a:lvl3pPr marL="0" indent="457200">
              <a:spcBef>
                <a:spcPts val="0"/>
              </a:spcBef>
              <a:buClrTx/>
              <a:buSzTx/>
              <a:buNone/>
              <a:defRPr cap="all" spc="384" sz="2400">
                <a:solidFill>
                  <a:srgbClr val="55D7FF"/>
                </a:solidFill>
                <a:latin typeface="Avenir Book"/>
                <a:ea typeface="Avenir Book"/>
                <a:cs typeface="Avenir Book"/>
                <a:sym typeface="Avenir Book"/>
              </a:defRPr>
            </a:lvl3pPr>
            <a:lvl4pPr marL="0" indent="685800">
              <a:spcBef>
                <a:spcPts val="0"/>
              </a:spcBef>
              <a:buClrTx/>
              <a:buSzTx/>
              <a:buNone/>
              <a:defRPr cap="all" spc="384" sz="2400">
                <a:solidFill>
                  <a:srgbClr val="55D7FF"/>
                </a:solidFill>
                <a:latin typeface="Avenir Book"/>
                <a:ea typeface="Avenir Book"/>
                <a:cs typeface="Avenir Book"/>
                <a:sym typeface="Avenir Book"/>
              </a:defRPr>
            </a:lvl4pPr>
            <a:lvl5pPr marL="0" indent="914400">
              <a:spcBef>
                <a:spcPts val="0"/>
              </a:spcBef>
              <a:buClrTx/>
              <a:buSzTx/>
              <a:buNone/>
              <a:defRPr cap="all" spc="384" sz="2400">
                <a:solidFill>
                  <a:srgbClr val="55D7FF"/>
                </a:solidFill>
                <a:latin typeface="Avenir Book"/>
                <a:ea typeface="Avenir Book"/>
                <a:cs typeface="Avenir Book"/>
                <a:sym typeface="Avenir Book"/>
              </a:defRPr>
            </a:lvl5pPr>
          </a:lstStyle>
          <a:p>
            <a:pPr lvl="0">
              <a:defRPr cap="none" spc="0" sz="1800">
                <a:solidFill>
                  <a:srgbClr val="000000"/>
                </a:solidFill>
              </a:defRPr>
            </a:pPr>
            <a:r>
              <a:rPr cap="all" spc="384" sz="2400">
                <a:solidFill>
                  <a:srgbClr val="55D7FF"/>
                </a:solidFill>
              </a:rPr>
              <a:t>Body Level One</a:t>
            </a:r>
            <a:endParaRPr cap="all" spc="384" sz="2400">
              <a:solidFill>
                <a:srgbClr val="55D7FF"/>
              </a:solidFill>
            </a:endParaRPr>
          </a:p>
          <a:p>
            <a:pPr lvl="1">
              <a:defRPr cap="none" spc="0" sz="1800">
                <a:solidFill>
                  <a:srgbClr val="000000"/>
                </a:solidFill>
              </a:defRPr>
            </a:pPr>
            <a:r>
              <a:rPr cap="all" spc="384" sz="2400">
                <a:solidFill>
                  <a:srgbClr val="55D7FF"/>
                </a:solidFill>
              </a:rPr>
              <a:t>Body Level Two</a:t>
            </a:r>
            <a:endParaRPr cap="all" spc="384" sz="2400">
              <a:solidFill>
                <a:srgbClr val="55D7FF"/>
              </a:solidFill>
            </a:endParaRPr>
          </a:p>
          <a:p>
            <a:pPr lvl="2">
              <a:defRPr cap="none" spc="0" sz="1800">
                <a:solidFill>
                  <a:srgbClr val="000000"/>
                </a:solidFill>
              </a:defRPr>
            </a:pPr>
            <a:r>
              <a:rPr cap="all" spc="384" sz="2400">
                <a:solidFill>
                  <a:srgbClr val="55D7FF"/>
                </a:solidFill>
              </a:rPr>
              <a:t>Body Level Three</a:t>
            </a:r>
            <a:endParaRPr cap="all" spc="384" sz="2400">
              <a:solidFill>
                <a:srgbClr val="55D7FF"/>
              </a:solidFill>
            </a:endParaRPr>
          </a:p>
          <a:p>
            <a:pPr lvl="3">
              <a:defRPr cap="none" spc="0" sz="1800">
                <a:solidFill>
                  <a:srgbClr val="000000"/>
                </a:solidFill>
              </a:defRPr>
            </a:pPr>
            <a:r>
              <a:rPr cap="all" spc="384" sz="2400">
                <a:solidFill>
                  <a:srgbClr val="55D7FF"/>
                </a:solidFill>
              </a:rPr>
              <a:t>Body Level Four</a:t>
            </a:r>
            <a:endParaRPr cap="all" spc="384" sz="2400">
              <a:solidFill>
                <a:srgbClr val="55D7FF"/>
              </a:solidFill>
            </a:endParaRPr>
          </a:p>
          <a:p>
            <a:pPr lvl="4">
              <a:defRPr cap="none" spc="0" sz="1800">
                <a:solidFill>
                  <a:srgbClr val="000000"/>
                </a:solidFill>
              </a:defRPr>
            </a:pPr>
            <a:r>
              <a:rPr cap="all" spc="384" sz="2400">
                <a:solidFill>
                  <a:srgbClr val="55D7FF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hape 19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cap="none" spc="0" sz="1800">
                <a:solidFill>
                  <a:srgbClr val="000000"/>
                </a:solidFill>
              </a:defRPr>
            </a:pPr>
            <a:r>
              <a:rPr cap="all" spc="720" sz="4500">
                <a:solidFill>
                  <a:srgbClr val="FFFFFF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cap="none" spc="0" sz="1800">
                <a:solidFill>
                  <a:srgbClr val="000000"/>
                </a:solidFill>
              </a:defRPr>
            </a:pPr>
            <a:r>
              <a:rPr cap="all" spc="720" sz="45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22" name="Shape 22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Body Level One</a:t>
            </a:r>
            <a:endParaRPr sz="36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Body Level Two</a:t>
            </a:r>
            <a:endParaRPr sz="36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Body Level Three</a:t>
            </a:r>
            <a:endParaRPr sz="36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Body Level Four</a:t>
            </a:r>
            <a:endParaRPr sz="36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title"/>
          </p:nvPr>
        </p:nvSpPr>
        <p:spPr>
          <a:xfrm>
            <a:off x="660400" y="609600"/>
            <a:ext cx="5080000" cy="1854200"/>
          </a:xfrm>
          <a:prstGeom prst="rect">
            <a:avLst/>
          </a:prstGeom>
        </p:spPr>
        <p:txBody>
          <a:bodyPr/>
          <a:lstStyle/>
          <a:p>
            <a:pPr lvl="0">
              <a:defRPr cap="none" spc="0" sz="1800">
                <a:solidFill>
                  <a:srgbClr val="000000"/>
                </a:solidFill>
              </a:defRPr>
            </a:pPr>
            <a:r>
              <a:rPr cap="all" spc="720" sz="45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25" name="Shape 25"/>
          <p:cNvSpPr/>
          <p:nvPr>
            <p:ph type="body" idx="1"/>
          </p:nvPr>
        </p:nvSpPr>
        <p:spPr>
          <a:xfrm>
            <a:off x="660400" y="2819400"/>
            <a:ext cx="5080000" cy="6057900"/>
          </a:xfrm>
          <a:prstGeom prst="rect">
            <a:avLst/>
          </a:prstGeom>
        </p:spPr>
        <p:txBody>
          <a:bodyPr/>
          <a:lstStyle>
            <a:lvl1pPr marL="393700" indent="-393700">
              <a:spcBef>
                <a:spcPts val="3200"/>
              </a:spcBef>
              <a:defRPr sz="3000"/>
            </a:lvl1pPr>
            <a:lvl2pPr marL="787400" indent="-393700">
              <a:spcBef>
                <a:spcPts val="3200"/>
              </a:spcBef>
              <a:defRPr sz="3000"/>
            </a:lvl2pPr>
            <a:lvl3pPr marL="1181100" indent="-393700">
              <a:spcBef>
                <a:spcPts val="3200"/>
              </a:spcBef>
              <a:defRPr sz="3000"/>
            </a:lvl3pPr>
            <a:lvl4pPr marL="1574800" indent="-393700">
              <a:spcBef>
                <a:spcPts val="3200"/>
              </a:spcBef>
              <a:defRPr sz="3000"/>
            </a:lvl4pPr>
            <a:lvl5pPr marL="1968500" indent="-393700">
              <a:spcBef>
                <a:spcPts val="3200"/>
              </a:spcBef>
              <a:defRPr sz="30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FFFFFF"/>
                </a:solidFill>
              </a:rPr>
              <a:t>Body Level One</a:t>
            </a:r>
            <a:endParaRPr sz="30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FFFFFF"/>
                </a:solidFill>
              </a:rPr>
              <a:t>Body Level Two</a:t>
            </a:r>
            <a:endParaRPr sz="30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FFFFFF"/>
                </a:solidFill>
              </a:rPr>
              <a:t>Body Level Three</a:t>
            </a:r>
            <a:endParaRPr sz="30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FFFFFF"/>
                </a:solidFill>
              </a:rPr>
              <a:t>Body Level Four</a:t>
            </a:r>
            <a:endParaRPr sz="30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hape 27"/>
          <p:cNvSpPr/>
          <p:nvPr>
            <p:ph type="body" idx="1"/>
          </p:nvPr>
        </p:nvSpPr>
        <p:spPr>
          <a:xfrm>
            <a:off x="660400" y="1511300"/>
            <a:ext cx="11684000" cy="67183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Body Level One</a:t>
            </a:r>
            <a:endParaRPr sz="36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Body Level Two</a:t>
            </a:r>
            <a:endParaRPr sz="36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Body Level Three</a:t>
            </a:r>
            <a:endParaRPr sz="36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Body Level Four</a:t>
            </a:r>
            <a:endParaRPr sz="36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Quote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>
            <p:ph type="title"/>
          </p:nvPr>
        </p:nvSpPr>
        <p:spPr>
          <a:xfrm>
            <a:off x="660400" y="609600"/>
            <a:ext cx="11684000" cy="1422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/>
          <a:p>
            <a:pPr lvl="0">
              <a:defRPr cap="none" spc="0" sz="1800">
                <a:solidFill>
                  <a:srgbClr val="000000"/>
                </a:solidFill>
              </a:defRPr>
            </a:pPr>
            <a:r>
              <a:rPr cap="all" spc="720" sz="45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3" name="Shape 3"/>
          <p:cNvSpPr/>
          <p:nvPr>
            <p:ph type="body" idx="1"/>
          </p:nvPr>
        </p:nvSpPr>
        <p:spPr>
          <a:xfrm>
            <a:off x="660400" y="2019300"/>
            <a:ext cx="11684000" cy="6718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Body Level One</a:t>
            </a:r>
            <a:endParaRPr sz="36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Body Level Two</a:t>
            </a:r>
            <a:endParaRPr sz="36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Body Level Three</a:t>
            </a:r>
            <a:endParaRPr sz="36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Body Level Four</a:t>
            </a:r>
            <a:endParaRPr sz="36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</p:sldLayoutIdLst>
  <p:transition spd="med" advClick="1"/>
  <p:txStyles>
    <p:titleStyle>
      <a:lvl1pPr defTabSz="584200">
        <a:defRPr cap="all" spc="720" sz="4500">
          <a:solidFill>
            <a:srgbClr val="FFFFFF"/>
          </a:solidFill>
          <a:latin typeface="+mn-lt"/>
          <a:ea typeface="+mn-ea"/>
          <a:cs typeface="+mn-cs"/>
          <a:sym typeface="Avenir Light"/>
        </a:defRPr>
      </a:lvl1pPr>
      <a:lvl2pPr indent="228600" defTabSz="584200">
        <a:defRPr cap="all" spc="720" sz="4500">
          <a:solidFill>
            <a:srgbClr val="FFFFFF"/>
          </a:solidFill>
          <a:latin typeface="+mn-lt"/>
          <a:ea typeface="+mn-ea"/>
          <a:cs typeface="+mn-cs"/>
          <a:sym typeface="Avenir Light"/>
        </a:defRPr>
      </a:lvl2pPr>
      <a:lvl3pPr indent="457200" defTabSz="584200">
        <a:defRPr cap="all" spc="720" sz="4500">
          <a:solidFill>
            <a:srgbClr val="FFFFFF"/>
          </a:solidFill>
          <a:latin typeface="+mn-lt"/>
          <a:ea typeface="+mn-ea"/>
          <a:cs typeface="+mn-cs"/>
          <a:sym typeface="Avenir Light"/>
        </a:defRPr>
      </a:lvl3pPr>
      <a:lvl4pPr indent="685800" defTabSz="584200">
        <a:defRPr cap="all" spc="720" sz="4500">
          <a:solidFill>
            <a:srgbClr val="FFFFFF"/>
          </a:solidFill>
          <a:latin typeface="+mn-lt"/>
          <a:ea typeface="+mn-ea"/>
          <a:cs typeface="+mn-cs"/>
          <a:sym typeface="Avenir Light"/>
        </a:defRPr>
      </a:lvl4pPr>
      <a:lvl5pPr indent="914400" defTabSz="584200">
        <a:defRPr cap="all" spc="720" sz="4500">
          <a:solidFill>
            <a:srgbClr val="FFFFFF"/>
          </a:solidFill>
          <a:latin typeface="+mn-lt"/>
          <a:ea typeface="+mn-ea"/>
          <a:cs typeface="+mn-cs"/>
          <a:sym typeface="Avenir Light"/>
        </a:defRPr>
      </a:lvl5pPr>
      <a:lvl6pPr indent="1143000" defTabSz="584200">
        <a:defRPr cap="all" spc="720" sz="4500">
          <a:solidFill>
            <a:srgbClr val="FFFFFF"/>
          </a:solidFill>
          <a:latin typeface="+mn-lt"/>
          <a:ea typeface="+mn-ea"/>
          <a:cs typeface="+mn-cs"/>
          <a:sym typeface="Avenir Light"/>
        </a:defRPr>
      </a:lvl6pPr>
      <a:lvl7pPr indent="1371600" defTabSz="584200">
        <a:defRPr cap="all" spc="720" sz="4500">
          <a:solidFill>
            <a:srgbClr val="FFFFFF"/>
          </a:solidFill>
          <a:latin typeface="+mn-lt"/>
          <a:ea typeface="+mn-ea"/>
          <a:cs typeface="+mn-cs"/>
          <a:sym typeface="Avenir Light"/>
        </a:defRPr>
      </a:lvl7pPr>
      <a:lvl8pPr indent="1600200" defTabSz="584200">
        <a:defRPr cap="all" spc="720" sz="4500">
          <a:solidFill>
            <a:srgbClr val="FFFFFF"/>
          </a:solidFill>
          <a:latin typeface="+mn-lt"/>
          <a:ea typeface="+mn-ea"/>
          <a:cs typeface="+mn-cs"/>
          <a:sym typeface="Avenir Light"/>
        </a:defRPr>
      </a:lvl8pPr>
      <a:lvl9pPr indent="1828800" defTabSz="584200">
        <a:defRPr cap="all" spc="720" sz="4500">
          <a:solidFill>
            <a:srgbClr val="FFFFFF"/>
          </a:solidFill>
          <a:latin typeface="+mn-lt"/>
          <a:ea typeface="+mn-ea"/>
          <a:cs typeface="+mn-cs"/>
          <a:sym typeface="Avenir Light"/>
        </a:defRPr>
      </a:lvl9pPr>
    </p:titleStyle>
    <p:bodyStyle>
      <a:lvl1pPr marL="469900" indent="-469900" defTabSz="584200">
        <a:spcBef>
          <a:spcPts val="4200"/>
        </a:spcBef>
        <a:buClr>
          <a:srgbClr val="646464"/>
        </a:buClr>
        <a:buSzPct val="90000"/>
        <a:buChar char="•"/>
        <a:defRPr sz="3600">
          <a:solidFill>
            <a:srgbClr val="FFFFFF"/>
          </a:solidFill>
          <a:latin typeface="+mn-lt"/>
          <a:ea typeface="+mn-ea"/>
          <a:cs typeface="+mn-cs"/>
          <a:sym typeface="Avenir Light"/>
        </a:defRPr>
      </a:lvl1pPr>
      <a:lvl2pPr marL="939800" indent="-469900" defTabSz="584200">
        <a:spcBef>
          <a:spcPts val="4200"/>
        </a:spcBef>
        <a:buClr>
          <a:srgbClr val="646464"/>
        </a:buClr>
        <a:buSzPct val="90000"/>
        <a:buChar char="•"/>
        <a:defRPr sz="3600">
          <a:solidFill>
            <a:srgbClr val="FFFFFF"/>
          </a:solidFill>
          <a:latin typeface="+mn-lt"/>
          <a:ea typeface="+mn-ea"/>
          <a:cs typeface="+mn-cs"/>
          <a:sym typeface="Avenir Light"/>
        </a:defRPr>
      </a:lvl2pPr>
      <a:lvl3pPr marL="1409700" indent="-469900" defTabSz="584200">
        <a:spcBef>
          <a:spcPts val="4200"/>
        </a:spcBef>
        <a:buClr>
          <a:srgbClr val="646464"/>
        </a:buClr>
        <a:buSzPct val="90000"/>
        <a:buChar char="•"/>
        <a:defRPr sz="3600">
          <a:solidFill>
            <a:srgbClr val="FFFFFF"/>
          </a:solidFill>
          <a:latin typeface="+mn-lt"/>
          <a:ea typeface="+mn-ea"/>
          <a:cs typeface="+mn-cs"/>
          <a:sym typeface="Avenir Light"/>
        </a:defRPr>
      </a:lvl3pPr>
      <a:lvl4pPr marL="1879600" indent="-469900" defTabSz="584200">
        <a:spcBef>
          <a:spcPts val="4200"/>
        </a:spcBef>
        <a:buClr>
          <a:srgbClr val="646464"/>
        </a:buClr>
        <a:buSzPct val="90000"/>
        <a:buChar char="•"/>
        <a:defRPr sz="3600">
          <a:solidFill>
            <a:srgbClr val="FFFFFF"/>
          </a:solidFill>
          <a:latin typeface="+mn-lt"/>
          <a:ea typeface="+mn-ea"/>
          <a:cs typeface="+mn-cs"/>
          <a:sym typeface="Avenir Light"/>
        </a:defRPr>
      </a:lvl4pPr>
      <a:lvl5pPr marL="2349500" indent="-469900" defTabSz="584200">
        <a:spcBef>
          <a:spcPts val="4200"/>
        </a:spcBef>
        <a:buClr>
          <a:srgbClr val="646464"/>
        </a:buClr>
        <a:buSzPct val="90000"/>
        <a:buChar char="•"/>
        <a:defRPr sz="3600">
          <a:solidFill>
            <a:srgbClr val="FFFFFF"/>
          </a:solidFill>
          <a:latin typeface="+mn-lt"/>
          <a:ea typeface="+mn-ea"/>
          <a:cs typeface="+mn-cs"/>
          <a:sym typeface="Avenir Light"/>
        </a:defRPr>
      </a:lvl5pPr>
      <a:lvl6pPr marL="2819400" indent="-469900" defTabSz="584200">
        <a:spcBef>
          <a:spcPts val="4200"/>
        </a:spcBef>
        <a:buClr>
          <a:srgbClr val="646464"/>
        </a:buClr>
        <a:buSzPct val="90000"/>
        <a:buChar char="•"/>
        <a:defRPr sz="3600">
          <a:solidFill>
            <a:srgbClr val="FFFFFF"/>
          </a:solidFill>
          <a:latin typeface="+mn-lt"/>
          <a:ea typeface="+mn-ea"/>
          <a:cs typeface="+mn-cs"/>
          <a:sym typeface="Avenir Light"/>
        </a:defRPr>
      </a:lvl6pPr>
      <a:lvl7pPr marL="3289300" indent="-469900" defTabSz="584200">
        <a:spcBef>
          <a:spcPts val="4200"/>
        </a:spcBef>
        <a:buClr>
          <a:srgbClr val="646464"/>
        </a:buClr>
        <a:buSzPct val="90000"/>
        <a:buChar char="•"/>
        <a:defRPr sz="3600">
          <a:solidFill>
            <a:srgbClr val="FFFFFF"/>
          </a:solidFill>
          <a:latin typeface="+mn-lt"/>
          <a:ea typeface="+mn-ea"/>
          <a:cs typeface="+mn-cs"/>
          <a:sym typeface="Avenir Light"/>
        </a:defRPr>
      </a:lvl7pPr>
      <a:lvl8pPr marL="3759200" indent="-469900" defTabSz="584200">
        <a:spcBef>
          <a:spcPts val="4200"/>
        </a:spcBef>
        <a:buClr>
          <a:srgbClr val="646464"/>
        </a:buClr>
        <a:buSzPct val="90000"/>
        <a:buChar char="•"/>
        <a:defRPr sz="3600">
          <a:solidFill>
            <a:srgbClr val="FFFFFF"/>
          </a:solidFill>
          <a:latin typeface="+mn-lt"/>
          <a:ea typeface="+mn-ea"/>
          <a:cs typeface="+mn-cs"/>
          <a:sym typeface="Avenir Light"/>
        </a:defRPr>
      </a:lvl8pPr>
      <a:lvl9pPr marL="4229100" indent="-469900" defTabSz="584200">
        <a:spcBef>
          <a:spcPts val="4200"/>
        </a:spcBef>
        <a:buClr>
          <a:srgbClr val="646464"/>
        </a:buClr>
        <a:buSzPct val="90000"/>
        <a:buChar char="•"/>
        <a:defRPr sz="3600">
          <a:solidFill>
            <a:srgbClr val="FFFFFF"/>
          </a:solidFill>
          <a:latin typeface="+mn-lt"/>
          <a:ea typeface="+mn-ea"/>
          <a:cs typeface="+mn-cs"/>
          <a:sym typeface="Avenir Light"/>
        </a:defRPr>
      </a:lvl9pPr>
    </p:bodyStyle>
    <p:otherStyle>
      <a:lvl1pPr algn="ctr" defTabSz="584200">
        <a:defRPr>
          <a:solidFill>
            <a:schemeClr val="tx1"/>
          </a:solidFill>
          <a:latin typeface="+mn-lt"/>
          <a:ea typeface="+mn-ea"/>
          <a:cs typeface="+mn-cs"/>
          <a:sym typeface="Avenir Light"/>
        </a:defRPr>
      </a:lvl1pPr>
      <a:lvl2pPr indent="228600" algn="ctr" defTabSz="584200">
        <a:defRPr>
          <a:solidFill>
            <a:schemeClr val="tx1"/>
          </a:solidFill>
          <a:latin typeface="+mn-lt"/>
          <a:ea typeface="+mn-ea"/>
          <a:cs typeface="+mn-cs"/>
          <a:sym typeface="Avenir Light"/>
        </a:defRPr>
      </a:lvl2pPr>
      <a:lvl3pPr indent="457200" algn="ctr" defTabSz="584200">
        <a:defRPr>
          <a:solidFill>
            <a:schemeClr val="tx1"/>
          </a:solidFill>
          <a:latin typeface="+mn-lt"/>
          <a:ea typeface="+mn-ea"/>
          <a:cs typeface="+mn-cs"/>
          <a:sym typeface="Avenir Light"/>
        </a:defRPr>
      </a:lvl3pPr>
      <a:lvl4pPr indent="685800" algn="ctr" defTabSz="584200">
        <a:defRPr>
          <a:solidFill>
            <a:schemeClr val="tx1"/>
          </a:solidFill>
          <a:latin typeface="+mn-lt"/>
          <a:ea typeface="+mn-ea"/>
          <a:cs typeface="+mn-cs"/>
          <a:sym typeface="Avenir Light"/>
        </a:defRPr>
      </a:lvl4pPr>
      <a:lvl5pPr indent="914400" algn="ctr" defTabSz="584200">
        <a:defRPr>
          <a:solidFill>
            <a:schemeClr val="tx1"/>
          </a:solidFill>
          <a:latin typeface="+mn-lt"/>
          <a:ea typeface="+mn-ea"/>
          <a:cs typeface="+mn-cs"/>
          <a:sym typeface="Avenir Light"/>
        </a:defRPr>
      </a:lvl5pPr>
      <a:lvl6pPr indent="1143000" algn="ctr" defTabSz="584200">
        <a:defRPr>
          <a:solidFill>
            <a:schemeClr val="tx1"/>
          </a:solidFill>
          <a:latin typeface="+mn-lt"/>
          <a:ea typeface="+mn-ea"/>
          <a:cs typeface="+mn-cs"/>
          <a:sym typeface="Avenir Light"/>
        </a:defRPr>
      </a:lvl6pPr>
      <a:lvl7pPr indent="1371600" algn="ctr" defTabSz="584200">
        <a:defRPr>
          <a:solidFill>
            <a:schemeClr val="tx1"/>
          </a:solidFill>
          <a:latin typeface="+mn-lt"/>
          <a:ea typeface="+mn-ea"/>
          <a:cs typeface="+mn-cs"/>
          <a:sym typeface="Avenir Light"/>
        </a:defRPr>
      </a:lvl7pPr>
      <a:lvl8pPr indent="1600200" algn="ctr" defTabSz="584200">
        <a:defRPr>
          <a:solidFill>
            <a:schemeClr val="tx1"/>
          </a:solidFill>
          <a:latin typeface="+mn-lt"/>
          <a:ea typeface="+mn-ea"/>
          <a:cs typeface="+mn-cs"/>
          <a:sym typeface="Avenir Light"/>
        </a:defRPr>
      </a:lvl8pPr>
      <a:lvl9pPr indent="1828800" algn="ctr" defTabSz="584200">
        <a:defRPr>
          <a:solidFill>
            <a:schemeClr val="tx1"/>
          </a:solidFill>
          <a:latin typeface="+mn-lt"/>
          <a:ea typeface="+mn-ea"/>
          <a:cs typeface="+mn-cs"/>
          <a:sym typeface="Avenir Light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pc="928" sz="5800"/>
            </a:lvl1pPr>
          </a:lstStyle>
          <a:p>
            <a:pPr lvl="0">
              <a:defRPr cap="none" spc="0" sz="1800">
                <a:solidFill>
                  <a:srgbClr val="000000"/>
                </a:solidFill>
              </a:defRPr>
            </a:pPr>
            <a:r>
              <a:rPr cap="all" spc="928" sz="5800">
                <a:solidFill>
                  <a:srgbClr val="FFFFFF"/>
                </a:solidFill>
              </a:rPr>
              <a:t>El ipad versus el papel</a:t>
            </a:r>
          </a:p>
        </p:txBody>
      </p:sp>
      <p:sp>
        <p:nvSpPr>
          <p:cNvPr id="37" name="Shape 37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</a:p>
        </p:txBody>
      </p:sp>
      <p:pic>
        <p:nvPicPr>
          <p:cNvPr id="38" name="pasted-image.png"/>
          <p:cNvPicPr/>
          <p:nvPr/>
        </p:nvPicPr>
        <p:blipFill>
          <a:blip r:embed="rId2">
            <a:extLst/>
          </a:blip>
          <a:srcRect l="27491" t="4441" r="27491" b="4441"/>
          <a:stretch>
            <a:fillRect/>
          </a:stretch>
        </p:blipFill>
        <p:spPr>
          <a:xfrm>
            <a:off x="3071903" y="5333816"/>
            <a:ext cx="2771594" cy="3738459"/>
          </a:xfrm>
          <a:prstGeom prst="rect">
            <a:avLst/>
          </a:prstGeom>
          <a:ln w="12700">
            <a:miter lim="400000"/>
          </a:ln>
        </p:spPr>
      </p:pic>
      <p:pic>
        <p:nvPicPr>
          <p:cNvPr id="39" name="pasted-image.png"/>
          <p:cNvPicPr/>
          <p:nvPr/>
        </p:nvPicPr>
        <p:blipFill>
          <a:blip r:embed="rId3">
            <a:extLst/>
          </a:blip>
          <a:srcRect l="6421" t="3983" r="11216" b="3983"/>
          <a:stretch>
            <a:fillRect/>
          </a:stretch>
        </p:blipFill>
        <p:spPr>
          <a:xfrm>
            <a:off x="8338294" y="5396522"/>
            <a:ext cx="2563645" cy="361324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42" name="Shape 42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</a:p>
        </p:txBody>
      </p:sp>
      <p:pic>
        <p:nvPicPr>
          <p:cNvPr id="43" name="1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349500" y="2825750"/>
            <a:ext cx="8305800" cy="4572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slow" advClick="1">
    <p:push dir="l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46" name="Shape 46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</a:p>
        </p:txBody>
      </p:sp>
      <p:pic>
        <p:nvPicPr>
          <p:cNvPr id="47" name="2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362200" y="2743100"/>
            <a:ext cx="8280400" cy="45466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slow" advClick="1">
    <p:push dir="l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50" name="Shape 50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</a:p>
        </p:txBody>
      </p:sp>
      <p:pic>
        <p:nvPicPr>
          <p:cNvPr id="51" name="3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368550" y="3073400"/>
            <a:ext cx="8267700" cy="46101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slow" advClick="1">
    <p:push dir="l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hape 5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54" name="Shape 5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</a:p>
        </p:txBody>
      </p:sp>
      <p:pic>
        <p:nvPicPr>
          <p:cNvPr id="55" name="4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362200" y="3111500"/>
            <a:ext cx="8280400" cy="45339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slow" advClick="1">
    <p:push dir="l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58" name="Shape 58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</a:p>
        </p:txBody>
      </p:sp>
      <p:pic>
        <p:nvPicPr>
          <p:cNvPr id="59" name="5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381250" y="3016250"/>
            <a:ext cx="8242300" cy="4546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slow" advClick="1">
    <p:push dir="l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Shape 6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62" name="Shape 62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</a:p>
        </p:txBody>
      </p:sp>
      <p:pic>
        <p:nvPicPr>
          <p:cNvPr id="63" name="6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307679" y="2938115"/>
            <a:ext cx="8204201" cy="45466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slow" advClick="1">
    <p:push dir="l"/>
  </p:transition>
</p:sld>
</file>

<file path=ppt/theme/theme1.xml><?xml version="1.0" encoding="utf-8"?>
<a:theme xmlns:a="http://schemas.openxmlformats.org/drawingml/2006/main" xmlns:r="http://schemas.openxmlformats.org/officeDocument/2006/relationships" name="New_Template1">
  <a:themeElements>
    <a:clrScheme name="New_Template1">
      <a:dk1>
        <a:srgbClr val="000000"/>
      </a:dk1>
      <a:lt1>
        <a:srgbClr val="FFFFFF"/>
      </a:lt1>
      <a:dk2>
        <a:srgbClr val="4F4F4F"/>
      </a:dk2>
      <a:lt2>
        <a:srgbClr val="BFBFBF"/>
      </a:lt2>
      <a:accent1>
        <a:srgbClr val="1B6BBC"/>
      </a:accent1>
      <a:accent2>
        <a:srgbClr val="42AAC9"/>
      </a:accent2>
      <a:accent3>
        <a:srgbClr val="518C15"/>
      </a:accent3>
      <a:accent4>
        <a:srgbClr val="DE9000"/>
      </a:accent4>
      <a:accent5>
        <a:srgbClr val="DB2800"/>
      </a:accent5>
      <a:accent6>
        <a:srgbClr val="B130C2"/>
      </a:accent6>
      <a:hlink>
        <a:srgbClr val="0000FF"/>
      </a:hlink>
      <a:folHlink>
        <a:srgbClr val="FF00FF"/>
      </a:folHlink>
    </a:clrScheme>
    <a:fontScheme name="New_Template1">
      <a:majorFont>
        <a:latin typeface="Avenir Light"/>
        <a:ea typeface="Avenir Light"/>
        <a:cs typeface="Avenir Light"/>
      </a:majorFont>
      <a:minorFont>
        <a:latin typeface="Avenir Light"/>
        <a:ea typeface="Avenir Light"/>
        <a:cs typeface="Avenir Light"/>
      </a:minorFont>
    </a:fontScheme>
    <a:fmtScheme name="New_Template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1E3C6E"/>
        </a:solidFill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all" i="0" spc="384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Avenir Medium"/>
            <a:ea typeface="Avenir Medium"/>
            <a:cs typeface="Avenir Medium"/>
            <a:sym typeface="Avenir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0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Aveni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New_Template1">
  <a:themeElements>
    <a:clrScheme name="New_Template1">
      <a:dk1>
        <a:srgbClr val="000000"/>
      </a:dk1>
      <a:lt1>
        <a:srgbClr val="FFFFFF"/>
      </a:lt1>
      <a:dk2>
        <a:srgbClr val="4F4F4F"/>
      </a:dk2>
      <a:lt2>
        <a:srgbClr val="BFBFBF"/>
      </a:lt2>
      <a:accent1>
        <a:srgbClr val="1B6BBC"/>
      </a:accent1>
      <a:accent2>
        <a:srgbClr val="42AAC9"/>
      </a:accent2>
      <a:accent3>
        <a:srgbClr val="518C15"/>
      </a:accent3>
      <a:accent4>
        <a:srgbClr val="DE9000"/>
      </a:accent4>
      <a:accent5>
        <a:srgbClr val="DB2800"/>
      </a:accent5>
      <a:accent6>
        <a:srgbClr val="B130C2"/>
      </a:accent6>
      <a:hlink>
        <a:srgbClr val="0000FF"/>
      </a:hlink>
      <a:folHlink>
        <a:srgbClr val="FF00FF"/>
      </a:folHlink>
    </a:clrScheme>
    <a:fontScheme name="New_Template1">
      <a:majorFont>
        <a:latin typeface="Avenir Light"/>
        <a:ea typeface="Avenir Light"/>
        <a:cs typeface="Avenir Light"/>
      </a:majorFont>
      <a:minorFont>
        <a:latin typeface="Avenir Light"/>
        <a:ea typeface="Avenir Light"/>
        <a:cs typeface="Avenir Light"/>
      </a:minorFont>
    </a:fontScheme>
    <a:fmtScheme name="New_Template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1E3C6E"/>
        </a:solidFill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all" i="0" spc="384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Avenir Medium"/>
            <a:ea typeface="Avenir Medium"/>
            <a:cs typeface="Avenir Medium"/>
            <a:sym typeface="Avenir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0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Aveni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