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lvl1pPr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1pPr>
    <a:lvl2pPr indent="2286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2pPr>
    <a:lvl3pPr indent="4572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3pPr>
    <a:lvl4pPr indent="6858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4pPr>
    <a:lvl5pPr indent="9144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5pPr>
    <a:lvl6pPr indent="11430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6pPr>
    <a:lvl7pPr indent="13716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7pPr>
    <a:lvl8pPr indent="16002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8pPr>
    <a:lvl9pPr indent="1828800" algn="ctr" defTabSz="457200">
      <a:defRPr sz="4200">
        <a:solidFill>
          <a:srgbClr val="FFFFFF"/>
        </a:solidFill>
        <a:latin typeface="+mn-lt"/>
        <a:ea typeface="+mn-ea"/>
        <a:cs typeface="+mn-cs"/>
        <a:sym typeface="Chalkduste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Font typeface="Gill San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1pPr>
      <a:lvl2pPr indent="2286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2pPr>
      <a:lvl3pPr indent="4572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3pPr>
      <a:lvl4pPr indent="6858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4pPr>
      <a:lvl5pPr indent="9144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5pPr>
      <a:lvl6pPr indent="11430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6pPr>
      <a:lvl7pPr indent="13716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7pPr>
      <a:lvl8pPr indent="16002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8pPr>
      <a:lvl9pPr indent="1828800" algn="ctr" defTabSz="457200">
        <a:defRPr sz="7200">
          <a:solidFill>
            <a:srgbClr val="FFFFFF"/>
          </a:solidFill>
          <a:latin typeface="+mn-lt"/>
          <a:ea typeface="+mn-ea"/>
          <a:cs typeface="+mn-cs"/>
          <a:sym typeface="Chalkduster"/>
        </a:defRPr>
      </a:lvl9pPr>
    </p:titleStyle>
    <p:bodyStyle>
      <a:lvl1pPr marL="571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1pPr>
      <a:lvl2pPr marL="1143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2pPr>
      <a:lvl3pPr marL="1714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3pPr>
      <a:lvl4pPr marL="2286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4pPr>
      <a:lvl5pPr marL="2857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5pPr>
      <a:lvl6pPr marL="3429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6pPr>
      <a:lvl7pPr marL="4000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7pPr>
      <a:lvl8pPr marL="4572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8pPr>
      <a:lvl9pPr marL="5143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+mn-lt"/>
          <a:ea typeface="+mn-ea"/>
          <a:cs typeface="+mn-cs"/>
          <a:sym typeface="Chalkduster"/>
        </a:defRPr>
      </a:lvl9pPr>
    </p:bodyStyle>
    <p:otherStyle>
      <a:lvl1pPr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1pPr>
      <a:lvl2pPr indent="2286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2pPr>
      <a:lvl3pPr indent="4572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3pPr>
      <a:lvl4pPr indent="6858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4pPr>
      <a:lvl5pPr indent="9144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5pPr>
      <a:lvl6pPr indent="11430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6pPr>
      <a:lvl7pPr indent="13716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7pPr>
      <a:lvl8pPr indent="16002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8pPr>
      <a:lvl9pPr indent="1828800" algn="ctr" defTabSz="457200">
        <a:defRPr>
          <a:solidFill>
            <a:schemeClr val="tx1"/>
          </a:solidFill>
          <a:latin typeface="+mn-lt"/>
          <a:ea typeface="+mn-ea"/>
          <a:cs typeface="+mn-cs"/>
          <a:sym typeface="Chalkduster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El Gato de Simón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Santa Claws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4-12-07-08h41m04s4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0650" y="63500"/>
            <a:ext cx="13004800" cy="7315200"/>
          </a:xfrm>
          <a:prstGeom prst="rect">
            <a:avLst/>
          </a:prstGeom>
          <a:ln w="889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1435417" y="8318500"/>
            <a:ext cx="9892666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200000"/>
              </a:lnSpc>
              <a:defRPr sz="29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Había un árbol de Navidad.  El hombre decoraba el árbol de Navidad.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4-12-07-08h41m18s20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0050" y="-863600"/>
            <a:ext cx="13004800" cy="7315200"/>
          </a:xfrm>
          <a:prstGeom prst="rect">
            <a:avLst/>
          </a:prstGeom>
          <a:ln w="889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5732316" y="5375636"/>
            <a:ext cx="1349668" cy="78032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lvl="0"/>
          </a:p>
        </p:txBody>
      </p:sp>
      <p:sp>
        <p:nvSpPr>
          <p:cNvPr id="40" name="Shape 40"/>
          <p:cNvSpPr/>
          <p:nvPr/>
        </p:nvSpPr>
        <p:spPr>
          <a:xfrm>
            <a:off x="298450" y="7365999"/>
            <a:ext cx="12217400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200000"/>
              </a:lnSpc>
              <a:defRPr sz="28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El gato de Simón llegó.  El gato miró el árbol.  El gato estaba sorprendido al ver el árbol de Navidad.   El gato empezó a jugar con el árbol. 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3" name="Shape 4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</a:pPr>
          </a:p>
        </p:txBody>
      </p:sp>
      <p:pic>
        <p:nvPicPr>
          <p:cNvPr id="44" name="vlcsnap-2014-12-07-08h43m27s70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00050" y="-1422400"/>
            <a:ext cx="13004800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30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El gato entró en el árbol.  Por un momento, el gato desapareció.</a:t>
            </a:r>
          </a:p>
        </p:txBody>
      </p:sp>
      <p:pic>
        <p:nvPicPr>
          <p:cNvPr id="47" name="vlcsnap-2014-12-07-08h44m27s5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3350" y="-635000"/>
            <a:ext cx="13004800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9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Una decoración se cayó.  Otra decoración se cayó.  Una estrella se cayó.</a:t>
            </a:r>
          </a:p>
        </p:txBody>
      </p:sp>
      <p:pic>
        <p:nvPicPr>
          <p:cNvPr id="50" name="vlcsnap-2014-12-07-08h46m40s9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990600"/>
            <a:ext cx="13004800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3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El gato empezó a comer una decoración.  El gato pensó que la decoración era comida.  ¡No era comida! </a:t>
            </a:r>
          </a:p>
        </p:txBody>
      </p:sp>
      <p:pic>
        <p:nvPicPr>
          <p:cNvPr id="53" name="vlcsnap-2014-12-07-08h50m03s9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952500"/>
            <a:ext cx="13004800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xfrm>
            <a:off x="609600" y="7340600"/>
            <a:ext cx="10642600" cy="1511300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9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El gato jugaba en el árbol y poco a poco, las decoraciones empezaron a caerse.</a:t>
            </a:r>
          </a:p>
        </p:txBody>
      </p:sp>
      <p:pic>
        <p:nvPicPr>
          <p:cNvPr id="56" name="vlcsnap-2014-12-07-08h50m10s16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900" y="-1778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9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Más y más decoraciones se cayeron.  El gato empezó a gritar.</a:t>
            </a:r>
          </a:p>
        </p:txBody>
      </p:sp>
      <p:pic>
        <p:nvPicPr>
          <p:cNvPr id="59" name="vlcsnap-2014-12-07-08h51m15s6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4200" y="-9017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30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El hombre regresó.  El hombre puso la angel grande a la cima del árbol.  El hombre no vio el gato.</a:t>
            </a:r>
          </a:p>
        </p:txBody>
      </p:sp>
      <p:pic>
        <p:nvPicPr>
          <p:cNvPr id="62" name="vlcsnap-2014-12-07-08h51m21s10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8500" y="-7747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609600" y="7086600"/>
            <a:ext cx="10642600" cy="1511300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31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</a:rPr>
              <a:t>El gato asustó al hombre.  El hombre gritó.  El hombre se asustó mucho.</a:t>
            </a:r>
          </a:p>
        </p:txBody>
      </p:sp>
      <p:pic>
        <p:nvPicPr>
          <p:cNvPr id="65" name="vlcsnap-2014-12-07-08h53m18s4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08000"/>
            <a:ext cx="13004800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title"/>
          </p:nvPr>
        </p:nvSpPr>
        <p:spPr>
          <a:xfrm>
            <a:off x="863600" y="7226300"/>
            <a:ext cx="10642600" cy="1511300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34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FFFFFF"/>
                </a:solidFill>
              </a:rPr>
              <a:t>El hombre no estaba contento.  El gato empezó a jugar con el hombre.</a:t>
            </a:r>
          </a:p>
        </p:txBody>
      </p:sp>
      <p:pic>
        <p:nvPicPr>
          <p:cNvPr id="68" name="vlcsnap-2014-12-07-08h53m24s6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9600" y="-5207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/>
          </p:nvPr>
        </p:nvSpPr>
        <p:spPr>
          <a:xfrm>
            <a:off x="457200" y="7251700"/>
            <a:ext cx="10642600" cy="1511300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9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El hombre quería que el gato fuera al suelo.  El gato no quería ir al suelo. </a:t>
            </a:r>
          </a:p>
        </p:txBody>
      </p:sp>
      <p:pic>
        <p:nvPicPr>
          <p:cNvPr id="71" name="vlcsnap-2014-12-07-08h55m01s1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0800"/>
            <a:ext cx="13004800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35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>
                <a:solidFill>
                  <a:srgbClr val="FFFFFF"/>
                </a:solidFill>
              </a:rPr>
              <a:t>El hombre quería que el gato fuera inmediatamente al suelo.</a:t>
            </a:r>
          </a:p>
        </p:txBody>
      </p:sp>
      <p:pic>
        <p:nvPicPr>
          <p:cNvPr id="74" name="vlcsnap-2014-12-07-08h55m37s1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0700" y="-8128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32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De repente, todas las decoraciones se cayeron.  No había nada en el árbol. </a:t>
            </a:r>
          </a:p>
        </p:txBody>
      </p:sp>
      <p:pic>
        <p:nvPicPr>
          <p:cNvPr id="77" name="vlcsnap-2014-12-07-08h57m13s19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89000" y="-7747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vlcsnap-2014-12-07-08h57m35s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800" y="-584200"/>
            <a:ext cx="13004801" cy="7315200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theme1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BC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