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</p:sldIdLst>
  <p:sldSz cx="13004800" cy="9753600"/>
  <p:notesSz cx="6858000" cy="9144000"/>
  <p:defaultTextStyle>
    <a:lvl1pPr algn="ctr" defTabSz="584200">
      <a:defRPr sz="3600">
        <a:latin typeface="+mn-lt"/>
        <a:ea typeface="+mn-ea"/>
        <a:cs typeface="+mn-cs"/>
        <a:sym typeface="Helvetica Light"/>
      </a:defRPr>
    </a:lvl1pPr>
    <a:lvl2pPr indent="228600" algn="ctr" defTabSz="584200">
      <a:defRPr sz="3600">
        <a:latin typeface="+mn-lt"/>
        <a:ea typeface="+mn-ea"/>
        <a:cs typeface="+mn-cs"/>
        <a:sym typeface="Helvetica Light"/>
      </a:defRPr>
    </a:lvl2pPr>
    <a:lvl3pPr indent="457200" algn="ctr" defTabSz="584200">
      <a:defRPr sz="3600">
        <a:latin typeface="+mn-lt"/>
        <a:ea typeface="+mn-ea"/>
        <a:cs typeface="+mn-cs"/>
        <a:sym typeface="Helvetica Light"/>
      </a:defRPr>
    </a:lvl3pPr>
    <a:lvl4pPr indent="685800" algn="ctr" defTabSz="584200">
      <a:defRPr sz="3600">
        <a:latin typeface="+mn-lt"/>
        <a:ea typeface="+mn-ea"/>
        <a:cs typeface="+mn-cs"/>
        <a:sym typeface="Helvetica Light"/>
      </a:defRPr>
    </a:lvl4pPr>
    <a:lvl5pPr indent="914400" algn="ctr" defTabSz="584200">
      <a:defRPr sz="3600">
        <a:latin typeface="+mn-lt"/>
        <a:ea typeface="+mn-ea"/>
        <a:cs typeface="+mn-cs"/>
        <a:sym typeface="Helvetica Light"/>
      </a:defRPr>
    </a:lvl5pPr>
    <a:lvl6pPr indent="1143000" algn="ctr" defTabSz="584200">
      <a:defRPr sz="3600">
        <a:latin typeface="+mn-lt"/>
        <a:ea typeface="+mn-ea"/>
        <a:cs typeface="+mn-cs"/>
        <a:sym typeface="Helvetica Light"/>
      </a:defRPr>
    </a:lvl6pPr>
    <a:lvl7pPr indent="1371600" algn="ctr" defTabSz="584200">
      <a:defRPr sz="3600">
        <a:latin typeface="+mn-lt"/>
        <a:ea typeface="+mn-ea"/>
        <a:cs typeface="+mn-cs"/>
        <a:sym typeface="Helvetica Light"/>
      </a:defRPr>
    </a:lvl7pPr>
    <a:lvl8pPr indent="1600200" algn="ctr" defTabSz="584200">
      <a:defRPr sz="3600">
        <a:latin typeface="+mn-lt"/>
        <a:ea typeface="+mn-ea"/>
        <a:cs typeface="+mn-cs"/>
        <a:sym typeface="Helvetica Light"/>
      </a:defRPr>
    </a:lvl8pPr>
    <a:lvl9pPr indent="1828800" algn="ctr" defTabSz="584200">
      <a:defRPr sz="3600">
        <a:latin typeface="+mn-lt"/>
        <a:ea typeface="+mn-ea"/>
        <a:cs typeface="+mn-cs"/>
        <a:sym typeface="Helvetica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30" name="Shape 3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1pPr>
    <a:lvl2pPr indent="228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2pPr>
    <a:lvl3pPr indent="457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3pPr>
    <a:lvl4pPr indent="685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4pPr>
    <a:lvl5pPr indent="9144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5pPr>
    <a:lvl6pPr indent="11430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6pPr>
    <a:lvl7pPr indent="1371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7pPr>
    <a:lvl8pPr indent="1600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8pPr>
    <a:lvl9pPr indent="1828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6" name="Shape 6"/>
          <p:cNvSpPr/>
          <p:nvPr>
            <p:ph type="body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/>
            </a:pPr>
            <a:r>
              <a:rPr sz="3200"/>
              <a:t>Body Level One</a:t>
            </a:r>
            <a:endParaRPr sz="3200"/>
          </a:p>
          <a:p>
            <a:pPr lvl="1">
              <a:defRPr sz="1800"/>
            </a:pPr>
            <a:r>
              <a:rPr sz="3200"/>
              <a:t>Body Level Two</a:t>
            </a:r>
            <a:endParaRPr sz="3200"/>
          </a:p>
          <a:p>
            <a:pPr lvl="2">
              <a:defRPr sz="1800"/>
            </a:pPr>
            <a:r>
              <a:rPr sz="3200"/>
              <a:t>Body Level Three</a:t>
            </a:r>
            <a:endParaRPr sz="3200"/>
          </a:p>
          <a:p>
            <a:pPr lvl="3">
              <a:defRPr sz="1800"/>
            </a:pPr>
            <a:r>
              <a:rPr sz="3200"/>
              <a:t>Body Level Four</a:t>
            </a:r>
            <a:endParaRPr sz="3200"/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9" name="Shape 9"/>
          <p:cNvSpPr/>
          <p:nvPr>
            <p:ph type="body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/>
            </a:pPr>
            <a:r>
              <a:rPr sz="3200"/>
              <a:t>Body Level One</a:t>
            </a:r>
            <a:endParaRPr sz="3200"/>
          </a:p>
          <a:p>
            <a:pPr lvl="1">
              <a:defRPr sz="1800"/>
            </a:pPr>
            <a:r>
              <a:rPr sz="3200"/>
              <a:t>Body Level Two</a:t>
            </a:r>
            <a:endParaRPr sz="3200"/>
          </a:p>
          <a:p>
            <a:pPr lvl="2">
              <a:defRPr sz="1800"/>
            </a:pPr>
            <a:r>
              <a:rPr sz="3200"/>
              <a:t>Body Level Three</a:t>
            </a:r>
            <a:endParaRPr sz="3200"/>
          </a:p>
          <a:p>
            <a:pPr lvl="3">
              <a:defRPr sz="1800"/>
            </a:pPr>
            <a:r>
              <a:rPr sz="3200"/>
              <a:t>Body Level Four</a:t>
            </a:r>
            <a:endParaRPr sz="3200"/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 lvl="0">
              <a:defRPr sz="1800"/>
            </a:pPr>
            <a:r>
              <a:rPr sz="6000"/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/>
            </a:pPr>
            <a:r>
              <a:rPr sz="3200"/>
              <a:t>Body Level One</a:t>
            </a:r>
            <a:endParaRPr sz="3200"/>
          </a:p>
          <a:p>
            <a:pPr lvl="1">
              <a:defRPr sz="1800"/>
            </a:pPr>
            <a:r>
              <a:rPr sz="3200"/>
              <a:t>Body Level Two</a:t>
            </a:r>
            <a:endParaRPr sz="3200"/>
          </a:p>
          <a:p>
            <a:pPr lvl="2">
              <a:defRPr sz="1800"/>
            </a:pPr>
            <a:r>
              <a:rPr sz="3200"/>
              <a:t>Body Level Three</a:t>
            </a:r>
            <a:endParaRPr sz="3200"/>
          </a:p>
          <a:p>
            <a:pPr lvl="3">
              <a:defRPr sz="1800"/>
            </a:pPr>
            <a:r>
              <a:rPr sz="3200"/>
              <a:t>Body Level Four</a:t>
            </a:r>
            <a:endParaRPr sz="3200"/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19" name="Shape 1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600"/>
              <a:t>Body Level One</a:t>
            </a:r>
            <a:endParaRPr sz="3600"/>
          </a:p>
          <a:p>
            <a:pPr lvl="1">
              <a:defRPr sz="1800"/>
            </a:pPr>
            <a:r>
              <a:rPr sz="3600"/>
              <a:t>Body Level Two</a:t>
            </a:r>
            <a:endParaRPr sz="3600"/>
          </a:p>
          <a:p>
            <a:pPr lvl="2">
              <a:defRPr sz="1800"/>
            </a:pPr>
            <a:r>
              <a:rPr sz="3600"/>
              <a:t>Body Level Three</a:t>
            </a:r>
            <a:endParaRPr sz="3600"/>
          </a:p>
          <a:p>
            <a:pPr lvl="3">
              <a:defRPr sz="1800"/>
            </a:pPr>
            <a:r>
              <a:rPr sz="3600"/>
              <a:t>Body Level Four</a:t>
            </a:r>
            <a:endParaRPr sz="3600"/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22" name="Shape 22"/>
          <p:cNvSpPr/>
          <p:nvPr>
            <p:ph type="body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pPr lvl="0">
              <a:defRPr sz="1800"/>
            </a:pPr>
            <a:r>
              <a:rPr sz="2800"/>
              <a:t>Body Level One</a:t>
            </a:r>
            <a:endParaRPr sz="2800"/>
          </a:p>
          <a:p>
            <a:pPr lvl="1">
              <a:defRPr sz="1800"/>
            </a:pPr>
            <a:r>
              <a:rPr sz="2800"/>
              <a:t>Body Level Two</a:t>
            </a:r>
            <a:endParaRPr sz="2800"/>
          </a:p>
          <a:p>
            <a:pPr lvl="2">
              <a:defRPr sz="1800"/>
            </a:pPr>
            <a:r>
              <a:rPr sz="2800"/>
              <a:t>Body Level Three</a:t>
            </a:r>
            <a:endParaRPr sz="2800"/>
          </a:p>
          <a:p>
            <a:pPr lvl="3">
              <a:defRPr sz="1800"/>
            </a:pPr>
            <a:r>
              <a:rPr sz="2800"/>
              <a:t>Body Level Four</a:t>
            </a:r>
            <a:endParaRPr sz="2800"/>
          </a:p>
          <a:p>
            <a:pPr lvl="4">
              <a:defRPr sz="1800"/>
            </a:pPr>
            <a:r>
              <a:rPr sz="28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600"/>
              <a:t>Body Level One</a:t>
            </a:r>
            <a:endParaRPr sz="3600"/>
          </a:p>
          <a:p>
            <a:pPr lvl="1">
              <a:defRPr sz="1800"/>
            </a:pPr>
            <a:r>
              <a:rPr sz="3600"/>
              <a:t>Body Level Two</a:t>
            </a:r>
            <a:endParaRPr sz="3600"/>
          </a:p>
          <a:p>
            <a:pPr lvl="2">
              <a:defRPr sz="1800"/>
            </a:pPr>
            <a:r>
              <a:rPr sz="3600"/>
              <a:t>Body Level Three</a:t>
            </a:r>
            <a:endParaRPr sz="3600"/>
          </a:p>
          <a:p>
            <a:pPr lvl="3">
              <a:defRPr sz="1800"/>
            </a:pPr>
            <a:r>
              <a:rPr sz="3600"/>
              <a:t>Body Level Four</a:t>
            </a:r>
            <a:endParaRPr sz="3600"/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3" name="Shape 3"/>
          <p:cNvSpPr/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/>
            </a:pPr>
            <a:r>
              <a:rPr sz="3600"/>
              <a:t>Body Level One</a:t>
            </a:r>
            <a:endParaRPr sz="3600"/>
          </a:p>
          <a:p>
            <a:pPr lvl="1">
              <a:defRPr sz="1800"/>
            </a:pPr>
            <a:r>
              <a:rPr sz="3600"/>
              <a:t>Body Level Two</a:t>
            </a:r>
            <a:endParaRPr sz="3600"/>
          </a:p>
          <a:p>
            <a:pPr lvl="2">
              <a:defRPr sz="1800"/>
            </a:pPr>
            <a:r>
              <a:rPr sz="3600"/>
              <a:t>Body Level Three</a:t>
            </a:r>
            <a:endParaRPr sz="3600"/>
          </a:p>
          <a:p>
            <a:pPr lvl="3">
              <a:defRPr sz="1800"/>
            </a:pPr>
            <a:r>
              <a:rPr sz="3600"/>
              <a:t>Body Level Four</a:t>
            </a:r>
            <a:endParaRPr sz="3600"/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spd="med" advClick="1"/>
  <p:txStyles>
    <p:titleStyle>
      <a:lvl1pPr algn="ctr" defTabSz="584200">
        <a:defRPr sz="8000">
          <a:latin typeface="+mn-lt"/>
          <a:ea typeface="+mn-ea"/>
          <a:cs typeface="+mn-cs"/>
          <a:sym typeface="Helvetica Light"/>
        </a:defRPr>
      </a:lvl1pPr>
      <a:lvl2pPr indent="228600" algn="ctr" defTabSz="584200">
        <a:defRPr sz="8000">
          <a:latin typeface="+mn-lt"/>
          <a:ea typeface="+mn-ea"/>
          <a:cs typeface="+mn-cs"/>
          <a:sym typeface="Helvetica Light"/>
        </a:defRPr>
      </a:lvl2pPr>
      <a:lvl3pPr indent="457200" algn="ctr" defTabSz="584200">
        <a:defRPr sz="8000">
          <a:latin typeface="+mn-lt"/>
          <a:ea typeface="+mn-ea"/>
          <a:cs typeface="+mn-cs"/>
          <a:sym typeface="Helvetica Light"/>
        </a:defRPr>
      </a:lvl3pPr>
      <a:lvl4pPr indent="685800" algn="ctr" defTabSz="584200">
        <a:defRPr sz="8000">
          <a:latin typeface="+mn-lt"/>
          <a:ea typeface="+mn-ea"/>
          <a:cs typeface="+mn-cs"/>
          <a:sym typeface="Helvetica Light"/>
        </a:defRPr>
      </a:lvl4pPr>
      <a:lvl5pPr indent="914400" algn="ctr" defTabSz="584200">
        <a:defRPr sz="8000">
          <a:latin typeface="+mn-lt"/>
          <a:ea typeface="+mn-ea"/>
          <a:cs typeface="+mn-cs"/>
          <a:sym typeface="Helvetica Light"/>
        </a:defRPr>
      </a:lvl5pPr>
      <a:lvl6pPr indent="1143000" algn="ctr" defTabSz="584200">
        <a:defRPr sz="8000">
          <a:latin typeface="+mn-lt"/>
          <a:ea typeface="+mn-ea"/>
          <a:cs typeface="+mn-cs"/>
          <a:sym typeface="Helvetica Light"/>
        </a:defRPr>
      </a:lvl6pPr>
      <a:lvl7pPr indent="1371600" algn="ctr" defTabSz="584200">
        <a:defRPr sz="8000">
          <a:latin typeface="+mn-lt"/>
          <a:ea typeface="+mn-ea"/>
          <a:cs typeface="+mn-cs"/>
          <a:sym typeface="Helvetica Light"/>
        </a:defRPr>
      </a:lvl7pPr>
      <a:lvl8pPr indent="1600200" algn="ctr" defTabSz="584200">
        <a:defRPr sz="8000">
          <a:latin typeface="+mn-lt"/>
          <a:ea typeface="+mn-ea"/>
          <a:cs typeface="+mn-cs"/>
          <a:sym typeface="Helvetica Light"/>
        </a:defRPr>
      </a:lvl8pPr>
      <a:lvl9pPr indent="1828800" algn="ctr" defTabSz="584200">
        <a:defRPr sz="8000">
          <a:latin typeface="+mn-lt"/>
          <a:ea typeface="+mn-ea"/>
          <a:cs typeface="+mn-cs"/>
          <a:sym typeface="Helvetica Light"/>
        </a:defRPr>
      </a:lvl9pPr>
    </p:titleStyle>
    <p:bodyStyle>
      <a:lvl1pPr marL="444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1pPr>
      <a:lvl2pPr marL="889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2pPr>
      <a:lvl3pPr marL="1333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3pPr>
      <a:lvl4pPr marL="1778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4pPr>
      <a:lvl5pPr marL="2222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5pPr>
      <a:lvl6pPr marL="2667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6pPr>
      <a:lvl7pPr marL="3111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7pPr>
      <a:lvl8pPr marL="3556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8pPr>
      <a:lvl9pPr marL="4000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9pPr>
    </p:bodyStyle>
    <p:otherStyle>
      <a:lvl1pPr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1pPr>
      <a:lvl2pPr indent="228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2pPr>
      <a:lvl3pPr indent="457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3pPr>
      <a:lvl4pPr indent="685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4pPr>
      <a:lvl5pPr indent="9144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5pPr>
      <a:lvl6pPr indent="11430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6pPr>
      <a:lvl7pPr indent="1371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7pPr>
      <a:lvl8pPr indent="1600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8pPr>
      <a:lvl9pPr indent="1828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.jpeg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.jpeg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3.jpeg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4.jpeg"/><Relationship Id="rId3" Type="http://schemas.openxmlformats.org/officeDocument/2006/relationships/image" Target="../media/image1.png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5.jpeg"/><Relationship Id="rId3" Type="http://schemas.openxmlformats.org/officeDocument/2006/relationships/image" Target="../media/image1.png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6.jpeg"/><Relationship Id="rId3" Type="http://schemas.openxmlformats.org/officeDocument/2006/relationships/image" Target="../media/image1.png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7.jpeg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8.jpeg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6.jpeg"/><Relationship Id="rId3" Type="http://schemas.openxmlformats.org/officeDocument/2006/relationships/image" Target="../media/image1.png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9.jpeg"/><Relationship Id="rId3" Type="http://schemas.openxmlformats.org/officeDocument/2006/relationships/image" Target="../media/image10.jpeg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1.jpeg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3.png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2.jpeg"/><Relationship Id="rId3" Type="http://schemas.openxmlformats.org/officeDocument/2006/relationships/image" Target="../media/image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vlcsnap-2015-06-24-11h38m00s590.jp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/>
        </p:nvSpPr>
        <p:spPr>
          <a:xfrm>
            <a:off x="186309" y="7588249"/>
            <a:ext cx="12632183" cy="1676401"/>
          </a:xfrm>
          <a:prstGeom prst="rect">
            <a:avLst/>
          </a:prstGeom>
          <a:solidFill>
            <a:srgbClr val="51A7F9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52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200">
                <a:solidFill>
                  <a:srgbClr val="FFFFFF"/>
                </a:solidFill>
              </a:rPr>
              <a:t>La noche llegó rápidamente.  Todos fueron a relajarse y a dormir.  </a:t>
            </a:r>
          </a:p>
        </p:txBody>
      </p:sp>
    </p:spTree>
  </p:cSld>
  <p:clrMapOvr>
    <a:masterClrMapping/>
  </p:clrMapOvr>
  <p:transition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vlcsnap-2015-06-24-11h38m05s971.jp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36" name="Shape 36"/>
          <p:cNvSpPr/>
          <p:nvPr/>
        </p:nvSpPr>
        <p:spPr>
          <a:xfrm>
            <a:off x="458152" y="7258050"/>
            <a:ext cx="12088496" cy="1625601"/>
          </a:xfrm>
          <a:prstGeom prst="rect">
            <a:avLst/>
          </a:prstGeom>
          <a:solidFill>
            <a:srgbClr val="51A7F9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50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000">
                <a:solidFill>
                  <a:srgbClr val="FFFFFF"/>
                </a:solidFill>
              </a:rPr>
              <a:t>«Chis…..¡Carolina, Victoria!»  Una voz interrumpió la tranquilidad en el dormitorio.</a:t>
            </a:r>
          </a:p>
        </p:txBody>
      </p:sp>
    </p:spTree>
  </p:cSld>
  <p:clrMapOvr>
    <a:masterClrMapping/>
  </p:clrMapOvr>
  <p:transition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vlcsnap-2015-06-24-11h38m10s911.jp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39" name="Shape 39"/>
          <p:cNvSpPr/>
          <p:nvPr/>
        </p:nvSpPr>
        <p:spPr>
          <a:xfrm>
            <a:off x="332485" y="6946900"/>
            <a:ext cx="12339829" cy="2654301"/>
          </a:xfrm>
          <a:prstGeom prst="rect">
            <a:avLst/>
          </a:prstGeom>
          <a:solidFill>
            <a:srgbClr val="51A7F9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56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600">
                <a:solidFill>
                  <a:srgbClr val="FFFFFF"/>
                </a:solidFill>
              </a:rPr>
              <a:t>Carolina se despertó, abrió los ojos y vio que estaba Alfonso.  Asustada, Carolina intentó gritar.</a:t>
            </a:r>
          </a:p>
        </p:txBody>
      </p:sp>
    </p:spTree>
  </p:cSld>
  <p:clrMapOvr>
    <a:masterClrMapping/>
  </p:clrMapOvr>
  <p:transition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vlcsnap-2015-06-24-11h38m49s484.jp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42" name="Shape 42"/>
          <p:cNvSpPr/>
          <p:nvPr/>
        </p:nvSpPr>
        <p:spPr>
          <a:xfrm>
            <a:off x="6224587" y="2394594"/>
            <a:ext cx="6478985" cy="45033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6846" y="0"/>
                </a:moveTo>
                <a:cubicBezTo>
                  <a:pt x="6476" y="0"/>
                  <a:pt x="6176" y="432"/>
                  <a:pt x="6176" y="963"/>
                </a:cubicBezTo>
                <a:lnTo>
                  <a:pt x="6176" y="16439"/>
                </a:lnTo>
                <a:lnTo>
                  <a:pt x="0" y="21600"/>
                </a:lnTo>
                <a:lnTo>
                  <a:pt x="13184" y="19245"/>
                </a:lnTo>
                <a:lnTo>
                  <a:pt x="20930" y="19245"/>
                </a:lnTo>
                <a:cubicBezTo>
                  <a:pt x="21300" y="19245"/>
                  <a:pt x="21600" y="18815"/>
                  <a:pt x="21600" y="18284"/>
                </a:cubicBezTo>
                <a:lnTo>
                  <a:pt x="21600" y="963"/>
                </a:lnTo>
                <a:cubicBezTo>
                  <a:pt x="21600" y="432"/>
                  <a:pt x="21300" y="0"/>
                  <a:pt x="20930" y="0"/>
                </a:cubicBezTo>
                <a:lnTo>
                  <a:pt x="6846" y="0"/>
                </a:lnTo>
                <a:close/>
              </a:path>
            </a:pathLst>
          </a:custGeom>
          <a:blipFill>
            <a:blip r:embed="rId3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43" name="Shape 43"/>
          <p:cNvSpPr/>
          <p:nvPr/>
        </p:nvSpPr>
        <p:spPr>
          <a:xfrm>
            <a:off x="8148736" y="2406898"/>
            <a:ext cx="4486177" cy="3911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50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rPr>
              <a:t>«Sólo quiero contados un</a:t>
            </a:r>
            <a:endParaRPr sz="5000">
              <a:solidFill>
                <a:srgbClr val="FFFFFF"/>
              </a:solidFill>
              <a:latin typeface="Hoefler Text"/>
              <a:ea typeface="Hoefler Text"/>
              <a:cs typeface="Hoefler Text"/>
              <a:sym typeface="Hoefler Text"/>
            </a:endParaRPr>
          </a:p>
          <a:p>
            <a:pPr lvl="0">
              <a:defRPr sz="1800"/>
            </a:pPr>
            <a:r>
              <a:rPr sz="50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rPr>
              <a:t>secreto…. No os voy a hacer</a:t>
            </a:r>
            <a:endParaRPr sz="5000">
              <a:solidFill>
                <a:srgbClr val="FFFFFF"/>
              </a:solidFill>
              <a:latin typeface="Hoefler Text"/>
              <a:ea typeface="Hoefler Text"/>
              <a:cs typeface="Hoefler Text"/>
              <a:sym typeface="Hoefler Text"/>
            </a:endParaRPr>
          </a:p>
          <a:p>
            <a:pPr lvl="0">
              <a:defRPr sz="1800"/>
            </a:pPr>
            <a:r>
              <a:rPr sz="50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rPr>
              <a:t>nada.»</a:t>
            </a:r>
          </a:p>
        </p:txBody>
      </p:sp>
    </p:spTree>
  </p:cSld>
  <p:clrMapOvr>
    <a:masterClrMapping/>
  </p:clrMapOvr>
  <p:transition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vlcsnap-2015-06-24-11h38m52s624.jp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46" name="Shape 46"/>
          <p:cNvSpPr/>
          <p:nvPr/>
        </p:nvSpPr>
        <p:spPr>
          <a:xfrm>
            <a:off x="8055818" y="78581"/>
            <a:ext cx="4847382" cy="4328518"/>
          </a:xfrm>
          <a:prstGeom prst="wedgeEllipseCallout">
            <a:avLst>
              <a:gd name="adj1" fmla="val -65761"/>
              <a:gd name="adj2" fmla="val 19585"/>
            </a:avLst>
          </a:prstGeom>
          <a:blipFill>
            <a:blip r:embed="rId3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47" name="Shape 47"/>
          <p:cNvSpPr/>
          <p:nvPr/>
        </p:nvSpPr>
        <p:spPr>
          <a:xfrm>
            <a:off x="8688500" y="723900"/>
            <a:ext cx="3582068" cy="289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37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rPr>
              <a:t>«Alfonso, ¿qué hace usted aquí?» preguntó</a:t>
            </a:r>
            <a:endParaRPr sz="3700">
              <a:solidFill>
                <a:srgbClr val="FFFFFF"/>
              </a:solidFill>
              <a:latin typeface="Hoefler Text"/>
              <a:ea typeface="Hoefler Text"/>
              <a:cs typeface="Hoefler Text"/>
              <a:sym typeface="Hoefler Text"/>
            </a:endParaRPr>
          </a:p>
          <a:p>
            <a:pPr lvl="0">
              <a:defRPr sz="1800"/>
            </a:pPr>
            <a:r>
              <a:rPr sz="37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rPr>
              <a:t>Victoria con voz de dormida.</a:t>
            </a:r>
          </a:p>
        </p:txBody>
      </p:sp>
      <p:sp>
        <p:nvSpPr>
          <p:cNvPr id="48" name="Shape 48"/>
          <p:cNvSpPr/>
          <p:nvPr/>
        </p:nvSpPr>
        <p:spPr>
          <a:xfrm>
            <a:off x="103917" y="7080250"/>
            <a:ext cx="12796966" cy="1778001"/>
          </a:xfrm>
          <a:prstGeom prst="rect">
            <a:avLst/>
          </a:prstGeom>
          <a:solidFill>
            <a:srgbClr val="51A7F9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55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500">
                <a:solidFill>
                  <a:srgbClr val="FFFFFF"/>
                </a:solidFill>
              </a:rPr>
              <a:t>Ella también había sorprendido de ver a su viejo maestro.</a:t>
            </a:r>
          </a:p>
        </p:txBody>
      </p:sp>
    </p:spTree>
  </p:cSld>
  <p:clrMapOvr>
    <a:masterClrMapping/>
  </p:clrMapOvr>
  <p:transition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51A7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vlcsnap-2015-06-24-11h38m56s762.jp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-361950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51" name="Shape 51"/>
          <p:cNvSpPr/>
          <p:nvPr/>
        </p:nvSpPr>
        <p:spPr>
          <a:xfrm>
            <a:off x="4769643" y="171450"/>
            <a:ext cx="8163720" cy="82907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9394" y="0"/>
                </a:moveTo>
                <a:cubicBezTo>
                  <a:pt x="9039" y="0"/>
                  <a:pt x="8751" y="283"/>
                  <a:pt x="8751" y="633"/>
                </a:cubicBezTo>
                <a:lnTo>
                  <a:pt x="8751" y="19057"/>
                </a:lnTo>
                <a:lnTo>
                  <a:pt x="0" y="20218"/>
                </a:lnTo>
                <a:lnTo>
                  <a:pt x="8927" y="21399"/>
                </a:lnTo>
                <a:cubicBezTo>
                  <a:pt x="9044" y="21522"/>
                  <a:pt x="9209" y="21600"/>
                  <a:pt x="9394" y="21600"/>
                </a:cubicBezTo>
                <a:lnTo>
                  <a:pt x="20957" y="21600"/>
                </a:lnTo>
                <a:cubicBezTo>
                  <a:pt x="21312" y="21600"/>
                  <a:pt x="21600" y="21317"/>
                  <a:pt x="21600" y="20967"/>
                </a:cubicBezTo>
                <a:lnTo>
                  <a:pt x="21600" y="633"/>
                </a:lnTo>
                <a:cubicBezTo>
                  <a:pt x="21600" y="283"/>
                  <a:pt x="21312" y="0"/>
                  <a:pt x="20957" y="0"/>
                </a:cubicBezTo>
                <a:lnTo>
                  <a:pt x="9394" y="0"/>
                </a:lnTo>
                <a:close/>
              </a:path>
            </a:pathLst>
          </a:custGeom>
          <a:blipFill>
            <a:blip r:embed="rId3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52" name="Shape 52"/>
          <p:cNvSpPr/>
          <p:nvPr/>
        </p:nvSpPr>
        <p:spPr>
          <a:xfrm>
            <a:off x="7966960" y="177799"/>
            <a:ext cx="4891848" cy="7785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4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600">
                <a:solidFill>
                  <a:srgbClr val="FFFFFF"/>
                </a:solidFill>
              </a:rPr>
              <a:t>«Carolina, Victoria, tenéis que iros de este colegio…. Es peligroso.  Ahora no tengo tiempo de explicárselo pero…cuando yo era joven, unos alumnos me pidieron ayuda.</a:t>
            </a:r>
          </a:p>
        </p:txBody>
      </p:sp>
    </p:spTree>
  </p:cSld>
  <p:clrMapOvr>
    <a:masterClrMapping/>
  </p:clrMapOvr>
  <p:transition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vlcsnap-2015-06-24-11h39m01s598.jp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55" name="Shape 55"/>
          <p:cNvSpPr/>
          <p:nvPr/>
        </p:nvSpPr>
        <p:spPr>
          <a:xfrm>
            <a:off x="8493975" y="1073149"/>
            <a:ext cx="4033229" cy="6299201"/>
          </a:xfrm>
          <a:prstGeom prst="rect">
            <a:avLst/>
          </a:prstGeom>
          <a:solidFill>
            <a:srgbClr val="51A7F9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51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100">
                <a:solidFill>
                  <a:srgbClr val="FFFFFF"/>
                </a:solidFill>
              </a:rPr>
              <a:t>Carolina escuchó atentamente a Alfonso.  Ella estaba alarmada al oír lo que decía Alfonso.</a:t>
            </a:r>
          </a:p>
        </p:txBody>
      </p:sp>
    </p:spTree>
  </p:cSld>
  <p:clrMapOvr>
    <a:masterClrMapping/>
  </p:clrMapOvr>
  <p:transition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vlcsnap-2015-06-24-11h39m04s390.jp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58" name="Shape 58"/>
          <p:cNvSpPr/>
          <p:nvPr/>
        </p:nvSpPr>
        <p:spPr>
          <a:xfrm>
            <a:off x="325424" y="577849"/>
            <a:ext cx="4621984" cy="5435601"/>
          </a:xfrm>
          <a:prstGeom prst="rect">
            <a:avLst/>
          </a:prstGeom>
          <a:solidFill>
            <a:srgbClr val="51A7F9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50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000">
                <a:solidFill>
                  <a:srgbClr val="FFFFFF"/>
                </a:solidFill>
              </a:rPr>
              <a:t>Victoria escuchó atentamente también.  Ella estaba muy confundida pero continuó escuchando…</a:t>
            </a:r>
          </a:p>
        </p:txBody>
      </p:sp>
    </p:spTree>
  </p:cSld>
  <p:clrMapOvr>
    <a:masterClrMapping/>
  </p:clrMapOvr>
  <p:transition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vlcsnap-2015-06-24-11h38m56s762.jp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/>
        </p:nvSpPr>
        <p:spPr>
          <a:xfrm>
            <a:off x="393700" y="2209601"/>
            <a:ext cx="6981429" cy="67643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812" y="0"/>
                </a:moveTo>
                <a:cubicBezTo>
                  <a:pt x="364" y="0"/>
                  <a:pt x="0" y="375"/>
                  <a:pt x="0" y="838"/>
                </a:cubicBezTo>
                <a:lnTo>
                  <a:pt x="0" y="18671"/>
                </a:lnTo>
                <a:cubicBezTo>
                  <a:pt x="0" y="19134"/>
                  <a:pt x="364" y="19508"/>
                  <a:pt x="812" y="19508"/>
                </a:cubicBezTo>
                <a:lnTo>
                  <a:pt x="9486" y="19508"/>
                </a:lnTo>
                <a:lnTo>
                  <a:pt x="21600" y="21600"/>
                </a:lnTo>
                <a:lnTo>
                  <a:pt x="16223" y="16981"/>
                </a:lnTo>
                <a:lnTo>
                  <a:pt x="16223" y="838"/>
                </a:lnTo>
                <a:cubicBezTo>
                  <a:pt x="16223" y="375"/>
                  <a:pt x="15859" y="0"/>
                  <a:pt x="15411" y="0"/>
                </a:cubicBezTo>
                <a:lnTo>
                  <a:pt x="812" y="0"/>
                </a:lnTo>
                <a:close/>
              </a:path>
            </a:pathLst>
          </a:custGeom>
          <a:blipFill>
            <a:blip r:embed="rId3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62" name="Shape 62"/>
          <p:cNvSpPr/>
          <p:nvPr/>
        </p:nvSpPr>
        <p:spPr>
          <a:xfrm>
            <a:off x="449199" y="2762249"/>
            <a:ext cx="5027145" cy="5054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54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400">
                <a:solidFill>
                  <a:srgbClr val="FFFFFF"/>
                </a:solidFill>
              </a:rPr>
              <a:t>«Por favor, venid mañana a las diez al viejo cementerio y os lo explicaré todo.»</a:t>
            </a:r>
          </a:p>
        </p:txBody>
      </p:sp>
    </p:spTree>
  </p:cSld>
  <p:clrMapOvr>
    <a:masterClrMapping/>
  </p:clrMapOvr>
  <p:transition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51A7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vlcsnap-2015-06-24-11h39m17s023.jp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-45075" y="-66725"/>
            <a:ext cx="10143167" cy="7610525"/>
          </a:xfrm>
          <a:prstGeom prst="rect">
            <a:avLst/>
          </a:prstGeom>
          <a:ln w="12700">
            <a:miter lim="400000"/>
          </a:ln>
        </p:spPr>
      </p:pic>
      <p:pic>
        <p:nvPicPr>
          <p:cNvPr id="65" name="vlcsnap-2015-06-24-11h39m33s573.jp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621096" y="1122"/>
            <a:ext cx="5345604" cy="4276484"/>
          </a:xfrm>
          <a:prstGeom prst="rect">
            <a:avLst/>
          </a:prstGeom>
          <a:ln w="63500">
            <a:solidFill>
              <a:srgbClr val="C82506"/>
            </a:solidFill>
            <a:miter lim="400000"/>
          </a:ln>
        </p:spPr>
      </p:pic>
      <p:sp>
        <p:nvSpPr>
          <p:cNvPr id="66" name="Shape 66"/>
          <p:cNvSpPr/>
          <p:nvPr/>
        </p:nvSpPr>
        <p:spPr>
          <a:xfrm>
            <a:off x="440366" y="7664450"/>
            <a:ext cx="12124069" cy="160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9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900">
                <a:solidFill>
                  <a:srgbClr val="FFFFFF"/>
                </a:solidFill>
              </a:rPr>
              <a:t>El viejo profesor les dijo con tanta insistencia que las chicas prometieron ir al cementerio.</a:t>
            </a:r>
          </a:p>
        </p:txBody>
      </p:sp>
    </p:spTree>
  </p:cSld>
  <p:clrMapOvr>
    <a:masterClrMapping/>
  </p:clrMapOvr>
  <p:transition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vlcsnap-2015-06-24-11h40m00s793.jp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/>
        </p:nvSpPr>
        <p:spPr>
          <a:xfrm>
            <a:off x="700722" y="7308850"/>
            <a:ext cx="11603356" cy="2387601"/>
          </a:xfrm>
          <a:prstGeom prst="rect">
            <a:avLst/>
          </a:prstGeom>
          <a:solidFill>
            <a:srgbClr val="51A7F9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50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000">
                <a:solidFill>
                  <a:srgbClr val="FFFFFF"/>
                </a:solidFill>
              </a:rPr>
              <a:t>Iván, Roque y Cayetano escucharon con atención a Carolina y Victoria, parecían en choque por las noticias.</a:t>
            </a:r>
          </a:p>
        </p:txBody>
      </p:sp>
    </p:spTree>
  </p:cSld>
  <p:clrMapOvr>
    <a:masterClrMapping/>
  </p:clrMapOvr>
  <p:transition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vlcsnap-2015-06-24-11h40m21s102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2778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/>
        </p:nvSpPr>
        <p:spPr>
          <a:xfrm>
            <a:off x="6790531" y="57150"/>
            <a:ext cx="6119416" cy="78815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4500" y="0"/>
                </a:moveTo>
                <a:cubicBezTo>
                  <a:pt x="4003" y="0"/>
                  <a:pt x="3600" y="312"/>
                  <a:pt x="3600" y="698"/>
                </a:cubicBezTo>
                <a:lnTo>
                  <a:pt x="3600" y="5591"/>
                </a:lnTo>
                <a:lnTo>
                  <a:pt x="0" y="6988"/>
                </a:lnTo>
                <a:lnTo>
                  <a:pt x="3600" y="8386"/>
                </a:lnTo>
                <a:lnTo>
                  <a:pt x="3600" y="20902"/>
                </a:lnTo>
                <a:cubicBezTo>
                  <a:pt x="3600" y="21288"/>
                  <a:pt x="4003" y="21600"/>
                  <a:pt x="4500" y="21600"/>
                </a:cubicBezTo>
                <a:lnTo>
                  <a:pt x="20701" y="21600"/>
                </a:lnTo>
                <a:cubicBezTo>
                  <a:pt x="21198" y="21600"/>
                  <a:pt x="21600" y="21288"/>
                  <a:pt x="21600" y="20902"/>
                </a:cubicBezTo>
                <a:lnTo>
                  <a:pt x="21600" y="698"/>
                </a:lnTo>
                <a:cubicBezTo>
                  <a:pt x="21600" y="312"/>
                  <a:pt x="21198" y="0"/>
                  <a:pt x="20701" y="0"/>
                </a:cubicBezTo>
                <a:lnTo>
                  <a:pt x="4500" y="0"/>
                </a:lnTo>
                <a:close/>
              </a:path>
            </a:pathLst>
          </a:custGeom>
          <a:blipFill>
            <a:blip r:embed="rId3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73" name="Shape 73"/>
          <p:cNvSpPr/>
          <p:nvPr/>
        </p:nvSpPr>
        <p:spPr>
          <a:xfrm>
            <a:off x="7833769" y="184150"/>
            <a:ext cx="4981819" cy="7035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5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500">
                <a:solidFill>
                  <a:srgbClr val="FFFFFF"/>
                </a:solidFill>
              </a:rPr>
              <a:t>«¿Que el colegio es peligroso? Y a las diez en el cementerio, ¿no?» exclamó Iván.</a:t>
            </a:r>
          </a:p>
        </p:txBody>
      </p:sp>
    </p:spTree>
  </p:cSld>
  <p:clrMapOvr>
    <a:masterClrMapping/>
  </p:clrMapOvr>
  <p:transition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vlcsnap-2015-06-24-11h40m09s648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76" name="Shape 76"/>
          <p:cNvSpPr/>
          <p:nvPr/>
        </p:nvSpPr>
        <p:spPr>
          <a:xfrm>
            <a:off x="41935" y="7099300"/>
            <a:ext cx="12920930" cy="2578101"/>
          </a:xfrm>
          <a:prstGeom prst="rect">
            <a:avLst/>
          </a:prstGeom>
          <a:solidFill>
            <a:srgbClr val="51A7F9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54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400">
                <a:solidFill>
                  <a:srgbClr val="FFFFFF"/>
                </a:solidFill>
              </a:rPr>
              <a:t>Roque y Cayetano las miraron durante unos segundos, hasta que no pudieron aguantar más la risa.</a:t>
            </a:r>
          </a:p>
        </p:txBody>
      </p:sp>
    </p:spTree>
  </p:cSld>
  <p:clrMapOvr>
    <a:masterClrMapping/>
  </p:clrMapOvr>
  <p:transition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vlcsnap-2015-06-24-11h40m56s110.jp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79" name="Shape 79"/>
          <p:cNvSpPr/>
          <p:nvPr/>
        </p:nvSpPr>
        <p:spPr>
          <a:xfrm>
            <a:off x="178941" y="153590"/>
            <a:ext cx="5915075" cy="6172102"/>
          </a:xfrm>
          <a:prstGeom prst="wedgeEllipseCallout">
            <a:avLst>
              <a:gd name="adj1" fmla="val 70280"/>
              <a:gd name="adj2" fmla="val 9836"/>
            </a:avLst>
          </a:prstGeom>
          <a:blipFill>
            <a:blip r:embed="rId3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80" name="Shape 80"/>
          <p:cNvSpPr/>
          <p:nvPr/>
        </p:nvSpPr>
        <p:spPr>
          <a:xfrm>
            <a:off x="556765" y="1327150"/>
            <a:ext cx="5159377" cy="350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56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rPr>
              <a:t>«¿Sois imbéciles?</a:t>
            </a:r>
            <a:endParaRPr sz="5600">
              <a:solidFill>
                <a:srgbClr val="FFFFFF"/>
              </a:solidFill>
              <a:latin typeface="Hoefler Text"/>
              <a:ea typeface="Hoefler Text"/>
              <a:cs typeface="Hoefler Text"/>
              <a:sym typeface="Hoefler Text"/>
            </a:endParaRPr>
          </a:p>
          <a:p>
            <a:pPr lvl="0">
              <a:defRPr sz="1800"/>
            </a:pPr>
            <a:r>
              <a:rPr sz="56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rPr>
              <a:t>  Alfonso no es como vosotros» dijo Carolina.</a:t>
            </a:r>
          </a:p>
        </p:txBody>
      </p:sp>
    </p:spTree>
  </p:cSld>
  <p:clrMapOvr>
    <a:masterClrMapping/>
  </p:clrMapOvr>
  <p:transition spd="med" advClick="1"/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_rels/theme2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