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3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Relationship Id="rId3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png"/><Relationship Id="rId3" Type="http://schemas.openxmlformats.org/officeDocument/2006/relationships/image" Target="../media/image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3.png"/><Relationship Id="rId3" Type="http://schemas.openxmlformats.org/officeDocument/2006/relationships/image" Target="../media/image1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png"/><Relationship Id="rId3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6.png"/><Relationship Id="rId3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7.png"/><Relationship Id="rId3" Type="http://schemas.openxmlformats.org/officeDocument/2006/relationships/image" Target="../media/image1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png"/><Relationship Id="rId3" Type="http://schemas.openxmlformats.org/officeDocument/2006/relationships/image" Target="../media/image1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9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6-25-11h12m47s65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2338267" y="7207250"/>
            <a:ext cx="8328266" cy="1625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En ese momento, Victoria vio a Alfonso cruzar la sal.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6-25-11h12m57s46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517499" y="7181849"/>
            <a:ext cx="11969802" cy="24638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El viejo profesor estaba tan absorto en sus pensamientos, tropezó con flores dejando caer su mapa y su anillo de oro.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6-25-11h13m09s96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7025034" y="204390"/>
            <a:ext cx="5764561" cy="5264300"/>
          </a:xfrm>
          <a:prstGeom prst="wedgeEllipseCallout">
            <a:avLst>
              <a:gd name="adj1" fmla="val -69763"/>
              <a:gd name="adj2" fmla="val 17623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0" name="Shape 40"/>
          <p:cNvSpPr/>
          <p:nvPr/>
        </p:nvSpPr>
        <p:spPr>
          <a:xfrm>
            <a:off x="7347158" y="939800"/>
            <a:ext cx="5120363" cy="359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«¡Alfonso! Se le ha caído esto» dijo ella llamando la atención de su profesor favorito.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vlcsnap-2015-06-25-11h13m15s62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3136900" y="5518348"/>
            <a:ext cx="8334375" cy="3783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573" y="0"/>
                </a:moveTo>
                <a:lnTo>
                  <a:pt x="5928" y="10972"/>
                </a:lnTo>
                <a:lnTo>
                  <a:pt x="322" y="10972"/>
                </a:lnTo>
                <a:cubicBezTo>
                  <a:pt x="144" y="10972"/>
                  <a:pt x="0" y="11289"/>
                  <a:pt x="0" y="11681"/>
                </a:cubicBezTo>
                <a:lnTo>
                  <a:pt x="0" y="20888"/>
                </a:lnTo>
                <a:cubicBezTo>
                  <a:pt x="0" y="21281"/>
                  <a:pt x="144" y="21600"/>
                  <a:pt x="322" y="21600"/>
                </a:cubicBezTo>
                <a:lnTo>
                  <a:pt x="21278" y="21600"/>
                </a:lnTo>
                <a:cubicBezTo>
                  <a:pt x="21456" y="21600"/>
                  <a:pt x="21600" y="21281"/>
                  <a:pt x="21600" y="20888"/>
                </a:cubicBezTo>
                <a:lnTo>
                  <a:pt x="21600" y="11681"/>
                </a:lnTo>
                <a:cubicBezTo>
                  <a:pt x="21600" y="11289"/>
                  <a:pt x="21456" y="10972"/>
                  <a:pt x="21278" y="10972"/>
                </a:cubicBezTo>
                <a:lnTo>
                  <a:pt x="7217" y="10972"/>
                </a:lnTo>
                <a:lnTo>
                  <a:pt x="6573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4" name="Shape 44"/>
          <p:cNvSpPr/>
          <p:nvPr/>
        </p:nvSpPr>
        <p:spPr>
          <a:xfrm>
            <a:off x="3603838" y="7651750"/>
            <a:ext cx="7400498" cy="144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«Gracias… No te había visto, Vicky, perdona.»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vlcsnap-2015-06-25-11h14m23s09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Shape 47"/>
          <p:cNvSpPr/>
          <p:nvPr/>
        </p:nvSpPr>
        <p:spPr>
          <a:xfrm>
            <a:off x="-25400" y="7588249"/>
            <a:ext cx="13055601" cy="17272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FFFFFF"/>
                </a:solidFill>
              </a:rPr>
              <a:t>Alfonso caminó rapidamente a la biblioteca y miró el enorme mapa en la pared.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vlcsnap-2015-06-25-11h14m44s94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>
            <a:off x="801370" y="222250"/>
            <a:ext cx="11402061" cy="1625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Alfonso tomó el enorme mapa y buscó un objecto para romperlo.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vlcsnap-2015-06-25-11h14m51s47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/>
        </p:nvSpPr>
        <p:spPr>
          <a:xfrm>
            <a:off x="643159" y="349250"/>
            <a:ext cx="11718482" cy="17780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5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500">
                <a:solidFill>
                  <a:srgbClr val="FFFFFF"/>
                </a:solidFill>
              </a:rPr>
              <a:t>Alfonso rompió el cristal con un fuerte golpe.  Sacó el mapa antiguo.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vlcsnap-2015-06-25-11h15m24s40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232835" y="7486650"/>
            <a:ext cx="12539130" cy="16510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«¿Necesita ayuda?  ¿Va rompiendo algún cuadro más?» preguntó Elsa, sorprendiéndole.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vlcsnap-2015-06-25-11h15m32s31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/>
          <p:nvPr/>
        </p:nvSpPr>
        <p:spPr>
          <a:xfrm>
            <a:off x="5739010" y="606474"/>
            <a:ext cx="7113589" cy="2383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414" y="0"/>
                </a:moveTo>
                <a:cubicBezTo>
                  <a:pt x="3927" y="0"/>
                  <a:pt x="3531" y="1181"/>
                  <a:pt x="3531" y="2636"/>
                </a:cubicBezTo>
                <a:lnTo>
                  <a:pt x="3531" y="15439"/>
                </a:lnTo>
                <a:lnTo>
                  <a:pt x="0" y="21600"/>
                </a:lnTo>
                <a:lnTo>
                  <a:pt x="9182" y="20338"/>
                </a:lnTo>
                <a:lnTo>
                  <a:pt x="20717" y="20338"/>
                </a:lnTo>
                <a:cubicBezTo>
                  <a:pt x="21204" y="20338"/>
                  <a:pt x="21600" y="19160"/>
                  <a:pt x="21600" y="17705"/>
                </a:cubicBezTo>
                <a:lnTo>
                  <a:pt x="21600" y="2636"/>
                </a:lnTo>
                <a:cubicBezTo>
                  <a:pt x="21600" y="1181"/>
                  <a:pt x="21204" y="0"/>
                  <a:pt x="20717" y="0"/>
                </a:cubicBezTo>
                <a:lnTo>
                  <a:pt x="441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0" name="Shape 60"/>
          <p:cNvSpPr/>
          <p:nvPr/>
        </p:nvSpPr>
        <p:spPr>
          <a:xfrm>
            <a:off x="6941819" y="1263649"/>
            <a:ext cx="595376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«Déjame en paz, Elsa»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vlcsnap-2015-06-25-11h15m36s59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596900" y="539750"/>
            <a:ext cx="7537054" cy="5350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67" y="0"/>
                </a:moveTo>
                <a:cubicBezTo>
                  <a:pt x="343" y="0"/>
                  <a:pt x="0" y="483"/>
                  <a:pt x="0" y="1080"/>
                </a:cubicBezTo>
                <a:lnTo>
                  <a:pt x="0" y="20520"/>
                </a:lnTo>
                <a:cubicBezTo>
                  <a:pt x="0" y="21117"/>
                  <a:pt x="343" y="21600"/>
                  <a:pt x="767" y="21600"/>
                </a:cubicBezTo>
                <a:lnTo>
                  <a:pt x="14958" y="21600"/>
                </a:lnTo>
                <a:cubicBezTo>
                  <a:pt x="15381" y="21600"/>
                  <a:pt x="15724" y="21117"/>
                  <a:pt x="15724" y="20520"/>
                </a:cubicBezTo>
                <a:lnTo>
                  <a:pt x="15724" y="13336"/>
                </a:lnTo>
                <a:lnTo>
                  <a:pt x="21600" y="11174"/>
                </a:lnTo>
                <a:lnTo>
                  <a:pt x="15724" y="9014"/>
                </a:lnTo>
                <a:lnTo>
                  <a:pt x="15724" y="1080"/>
                </a:lnTo>
                <a:cubicBezTo>
                  <a:pt x="15724" y="483"/>
                  <a:pt x="15381" y="0"/>
                  <a:pt x="14958" y="0"/>
                </a:cubicBezTo>
                <a:lnTo>
                  <a:pt x="767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4" name="Shape 64"/>
          <p:cNvSpPr/>
          <p:nvPr/>
        </p:nvSpPr>
        <p:spPr>
          <a:xfrm>
            <a:off x="701065" y="939800"/>
            <a:ext cx="5170170" cy="422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«No, no pienso dejarte en paz… ¿Se puede saber qué está buscando ahora?»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vlcsnap-2015-06-25-11h15m54s45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/>
          <p:nvPr/>
        </p:nvSpPr>
        <p:spPr>
          <a:xfrm>
            <a:off x="2984499" y="4492228"/>
            <a:ext cx="9868298" cy="4829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28" y="0"/>
                </a:moveTo>
                <a:lnTo>
                  <a:pt x="1014" y="4020"/>
                </a:lnTo>
                <a:lnTo>
                  <a:pt x="407" y="4020"/>
                </a:lnTo>
                <a:cubicBezTo>
                  <a:pt x="182" y="4020"/>
                  <a:pt x="0" y="4392"/>
                  <a:pt x="0" y="4851"/>
                </a:cubicBezTo>
                <a:lnTo>
                  <a:pt x="0" y="20769"/>
                </a:lnTo>
                <a:cubicBezTo>
                  <a:pt x="0" y="21228"/>
                  <a:pt x="182" y="21600"/>
                  <a:pt x="407" y="21600"/>
                </a:cubicBezTo>
                <a:lnTo>
                  <a:pt x="21193" y="21600"/>
                </a:lnTo>
                <a:cubicBezTo>
                  <a:pt x="21417" y="21600"/>
                  <a:pt x="21600" y="21228"/>
                  <a:pt x="21600" y="20769"/>
                </a:cubicBezTo>
                <a:lnTo>
                  <a:pt x="21600" y="4851"/>
                </a:lnTo>
                <a:cubicBezTo>
                  <a:pt x="21600" y="4392"/>
                  <a:pt x="21417" y="4020"/>
                  <a:pt x="21193" y="4020"/>
                </a:cubicBezTo>
                <a:lnTo>
                  <a:pt x="2641" y="4020"/>
                </a:lnTo>
                <a:lnTo>
                  <a:pt x="182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8" name="Shape 68"/>
          <p:cNvSpPr/>
          <p:nvPr/>
        </p:nvSpPr>
        <p:spPr>
          <a:xfrm>
            <a:off x="3000210" y="5708650"/>
            <a:ext cx="9716573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«Sabes perfectamente lo que estoy buscando.  Voy a llegar al final de esto tanto si te gusta como si o no»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vlcsnap-2015-06-25-11h16m01s09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6286499" y="704850"/>
            <a:ext cx="6586539" cy="429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706" y="0"/>
                </a:moveTo>
                <a:cubicBezTo>
                  <a:pt x="5323" y="0"/>
                  <a:pt x="5013" y="475"/>
                  <a:pt x="5013" y="1061"/>
                </a:cubicBezTo>
                <a:lnTo>
                  <a:pt x="5013" y="7758"/>
                </a:lnTo>
                <a:lnTo>
                  <a:pt x="0" y="9879"/>
                </a:lnTo>
                <a:lnTo>
                  <a:pt x="5013" y="12000"/>
                </a:lnTo>
                <a:lnTo>
                  <a:pt x="5013" y="20539"/>
                </a:lnTo>
                <a:cubicBezTo>
                  <a:pt x="5013" y="21125"/>
                  <a:pt x="5323" y="21600"/>
                  <a:pt x="5706" y="21600"/>
                </a:cubicBezTo>
                <a:lnTo>
                  <a:pt x="20908" y="21600"/>
                </a:lnTo>
                <a:cubicBezTo>
                  <a:pt x="21290" y="21600"/>
                  <a:pt x="21600" y="21125"/>
                  <a:pt x="21600" y="20539"/>
                </a:cubicBezTo>
                <a:lnTo>
                  <a:pt x="21600" y="1061"/>
                </a:lnTo>
                <a:cubicBezTo>
                  <a:pt x="21600" y="475"/>
                  <a:pt x="21290" y="0"/>
                  <a:pt x="20908" y="0"/>
                </a:cubicBezTo>
                <a:lnTo>
                  <a:pt x="5706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2" name="Shape 72"/>
          <p:cNvSpPr/>
          <p:nvPr/>
        </p:nvSpPr>
        <p:spPr>
          <a:xfrm>
            <a:off x="7914219" y="1073150"/>
            <a:ext cx="4906743" cy="340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«Dame ese mapa ahora mismo, Alfonso» demandó Elsa.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vlcsnap-2015-06-25-11h16m32s86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234467" y="1225550"/>
            <a:ext cx="6082331" cy="42291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Alfonso empujó a Elsa y ella se cayó encima de un montón de cristales rotos.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vlcsnap-2015-06-25-11h16m46s49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273100" y="7042150"/>
            <a:ext cx="12458600" cy="18034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Héctor oyó los gritos y llegó a tiempo de ver a Elsa sangrando.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vlcsnap-2015-06-25-11h16m51s91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Shape 81"/>
          <p:cNvSpPr/>
          <p:nvPr/>
        </p:nvSpPr>
        <p:spPr>
          <a:xfrm>
            <a:off x="4090441" y="5322490"/>
            <a:ext cx="5163444" cy="3839320"/>
          </a:xfrm>
          <a:prstGeom prst="wedgeEllipseCallout">
            <a:avLst>
              <a:gd name="adj1" fmla="val 6449"/>
              <a:gd name="adj2" fmla="val -95953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2" name="Shape 82"/>
          <p:cNvSpPr/>
          <p:nvPr/>
        </p:nvSpPr>
        <p:spPr>
          <a:xfrm>
            <a:off x="4407671" y="5717976"/>
            <a:ext cx="4498375" cy="309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FFFFFF"/>
                </a:solidFill>
              </a:rPr>
              <a:t>«¿Qué está pasando aquí?» preguntó Héctor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vlcsnap-2015-06-25-11h16m54s74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/>
          <p:nvPr/>
        </p:nvSpPr>
        <p:spPr>
          <a:xfrm>
            <a:off x="7655321" y="371574"/>
            <a:ext cx="5133580" cy="4567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32" y="0"/>
                </a:moveTo>
                <a:cubicBezTo>
                  <a:pt x="3110" y="0"/>
                  <a:pt x="2687" y="475"/>
                  <a:pt x="2687" y="1062"/>
                </a:cubicBezTo>
                <a:lnTo>
                  <a:pt x="2687" y="11020"/>
                </a:lnTo>
                <a:lnTo>
                  <a:pt x="0" y="21600"/>
                </a:lnTo>
                <a:lnTo>
                  <a:pt x="5950" y="16953"/>
                </a:lnTo>
                <a:lnTo>
                  <a:pt x="20655" y="16953"/>
                </a:lnTo>
                <a:cubicBezTo>
                  <a:pt x="21177" y="16953"/>
                  <a:pt x="21600" y="16475"/>
                  <a:pt x="21600" y="15888"/>
                </a:cubicBezTo>
                <a:lnTo>
                  <a:pt x="21600" y="1062"/>
                </a:lnTo>
                <a:cubicBezTo>
                  <a:pt x="21600" y="475"/>
                  <a:pt x="21177" y="0"/>
                  <a:pt x="20655" y="0"/>
                </a:cubicBezTo>
                <a:lnTo>
                  <a:pt x="3632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6" name="Shape 86"/>
          <p:cNvSpPr/>
          <p:nvPr/>
        </p:nvSpPr>
        <p:spPr>
          <a:xfrm>
            <a:off x="8204125" y="615949"/>
            <a:ext cx="4783238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«Ha sido un accidente, yo no quería…»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vlcsnap-2015-06-25-11h16m58s56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hape 89"/>
          <p:cNvSpPr/>
          <p:nvPr/>
        </p:nvSpPr>
        <p:spPr>
          <a:xfrm>
            <a:off x="7219801" y="5462190"/>
            <a:ext cx="5264300" cy="3305474"/>
          </a:xfrm>
          <a:prstGeom prst="wedgeEllipseCallout">
            <a:avLst>
              <a:gd name="adj1" fmla="val -52485"/>
              <a:gd name="adj2" fmla="val -64606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0" name="Shape 90"/>
          <p:cNvSpPr/>
          <p:nvPr/>
        </p:nvSpPr>
        <p:spPr>
          <a:xfrm>
            <a:off x="7465268" y="5962649"/>
            <a:ext cx="4849416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«¿Has golpeado a una compañera, Alfonso?»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vlcsnap-2015-06-25-11h17m01s76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/>
          <p:nvPr/>
        </p:nvSpPr>
        <p:spPr>
          <a:xfrm>
            <a:off x="7212558" y="234950"/>
            <a:ext cx="5385991" cy="6244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10" y="0"/>
                </a:moveTo>
                <a:cubicBezTo>
                  <a:pt x="2058" y="0"/>
                  <a:pt x="1611" y="386"/>
                  <a:pt x="1611" y="862"/>
                </a:cubicBezTo>
                <a:lnTo>
                  <a:pt x="1611" y="8047"/>
                </a:lnTo>
                <a:lnTo>
                  <a:pt x="0" y="21600"/>
                </a:lnTo>
                <a:lnTo>
                  <a:pt x="4523" y="17823"/>
                </a:lnTo>
                <a:lnTo>
                  <a:pt x="20600" y="17823"/>
                </a:lnTo>
                <a:cubicBezTo>
                  <a:pt x="21152" y="17823"/>
                  <a:pt x="21600" y="17437"/>
                  <a:pt x="21600" y="16961"/>
                </a:cubicBezTo>
                <a:lnTo>
                  <a:pt x="21600" y="862"/>
                </a:lnTo>
                <a:cubicBezTo>
                  <a:pt x="21600" y="386"/>
                  <a:pt x="21152" y="0"/>
                  <a:pt x="20600" y="0"/>
                </a:cubicBezTo>
                <a:lnTo>
                  <a:pt x="261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4" name="Shape 94"/>
          <p:cNvSpPr/>
          <p:nvPr/>
        </p:nvSpPr>
        <p:spPr>
          <a:xfrm>
            <a:off x="7492265" y="184150"/>
            <a:ext cx="5363946" cy="505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«Te digo que ha sido un accidente» se disculpó el profesor de historia.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vlcsnap-2015-06-25-11h17m08s09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/>
        </p:nvSpPr>
        <p:spPr>
          <a:xfrm>
            <a:off x="7877720" y="-6350"/>
            <a:ext cx="5012929" cy="8395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499" y="0"/>
                </a:moveTo>
                <a:cubicBezTo>
                  <a:pt x="4002" y="0"/>
                  <a:pt x="3600" y="240"/>
                  <a:pt x="3600" y="537"/>
                </a:cubicBezTo>
                <a:lnTo>
                  <a:pt x="3600" y="4300"/>
                </a:lnTo>
                <a:lnTo>
                  <a:pt x="0" y="5374"/>
                </a:lnTo>
                <a:lnTo>
                  <a:pt x="3600" y="6449"/>
                </a:lnTo>
                <a:lnTo>
                  <a:pt x="3600" y="21063"/>
                </a:lnTo>
                <a:cubicBezTo>
                  <a:pt x="3600" y="21360"/>
                  <a:pt x="4002" y="21600"/>
                  <a:pt x="4499" y="21600"/>
                </a:cubicBezTo>
                <a:lnTo>
                  <a:pt x="20699" y="21600"/>
                </a:lnTo>
                <a:cubicBezTo>
                  <a:pt x="21196" y="21600"/>
                  <a:pt x="21600" y="21360"/>
                  <a:pt x="21600" y="21063"/>
                </a:cubicBezTo>
                <a:lnTo>
                  <a:pt x="21600" y="537"/>
                </a:lnTo>
                <a:cubicBezTo>
                  <a:pt x="21600" y="240"/>
                  <a:pt x="21196" y="0"/>
                  <a:pt x="20699" y="0"/>
                </a:cubicBezTo>
                <a:lnTo>
                  <a:pt x="4499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8" name="Shape 98"/>
          <p:cNvSpPr/>
          <p:nvPr/>
        </p:nvSpPr>
        <p:spPr>
          <a:xfrm>
            <a:off x="8620522" y="298449"/>
            <a:ext cx="4295379" cy="731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00">
                <a:solidFill>
                  <a:srgbClr val="FFFFFF"/>
                </a:solidFill>
              </a:rPr>
              <a:t>«Mira, te voy a contar algo que no te he contado nunca pero…En ese bosque pasan cosas.»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vlcsnap-2015-06-25-11h17m10s58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7045374" y="5224908"/>
            <a:ext cx="5794326" cy="3643016"/>
          </a:xfrm>
          <a:prstGeom prst="wedgeEllipseCallout">
            <a:avLst>
              <a:gd name="adj1" fmla="val -57257"/>
              <a:gd name="adj2" fmla="val -57906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02" name="Shape 102"/>
          <p:cNvSpPr/>
          <p:nvPr/>
        </p:nvSpPr>
        <p:spPr>
          <a:xfrm>
            <a:off x="7349667" y="5937249"/>
            <a:ext cx="5149476" cy="205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«¿De qué estás hablando?»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vlcsnap-2015-06-25-11h17m25s18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782141" y="213717"/>
            <a:ext cx="5949008" cy="4926857"/>
          </a:xfrm>
          <a:prstGeom prst="wedgeEllipseCallout">
            <a:avLst>
              <a:gd name="adj1" fmla="val 71980"/>
              <a:gd name="adj2" fmla="val 37924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06" name="Shape 106"/>
          <p:cNvSpPr/>
          <p:nvPr/>
        </p:nvSpPr>
        <p:spPr>
          <a:xfrm>
            <a:off x="1395933" y="1225550"/>
            <a:ext cx="4895405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«No le escuches, Héctor, ¿no ves que está loco?» dijo Elsa.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vlcsnap-2015-06-25-11h17m31s84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Shape 109"/>
          <p:cNvSpPr/>
          <p:nvPr/>
        </p:nvSpPr>
        <p:spPr>
          <a:xfrm>
            <a:off x="7358707" y="184150"/>
            <a:ext cx="5404645" cy="72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20" y="0"/>
                </a:moveTo>
                <a:cubicBezTo>
                  <a:pt x="4435" y="0"/>
                  <a:pt x="4041" y="293"/>
                  <a:pt x="4041" y="653"/>
                </a:cubicBezTo>
                <a:lnTo>
                  <a:pt x="4041" y="17163"/>
                </a:lnTo>
                <a:lnTo>
                  <a:pt x="0" y="18468"/>
                </a:lnTo>
                <a:lnTo>
                  <a:pt x="4041" y="19773"/>
                </a:lnTo>
                <a:lnTo>
                  <a:pt x="4041" y="20948"/>
                </a:lnTo>
                <a:cubicBezTo>
                  <a:pt x="4041" y="21308"/>
                  <a:pt x="4435" y="21600"/>
                  <a:pt x="4920" y="21600"/>
                </a:cubicBezTo>
                <a:lnTo>
                  <a:pt x="20723" y="21600"/>
                </a:lnTo>
                <a:cubicBezTo>
                  <a:pt x="21208" y="21600"/>
                  <a:pt x="21600" y="21308"/>
                  <a:pt x="21600" y="20948"/>
                </a:cubicBezTo>
                <a:lnTo>
                  <a:pt x="21600" y="653"/>
                </a:lnTo>
                <a:cubicBezTo>
                  <a:pt x="21600" y="293"/>
                  <a:pt x="21208" y="0"/>
                  <a:pt x="20723" y="0"/>
                </a:cubicBezTo>
                <a:lnTo>
                  <a:pt x="492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10" name="Shape 110"/>
          <p:cNvSpPr/>
          <p:nvPr/>
        </p:nvSpPr>
        <p:spPr>
          <a:xfrm>
            <a:off x="8534303" y="282178"/>
            <a:ext cx="4037504" cy="707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«Mira, todavía no tengo todos los datos, pero tienes que creerme, ese bosque es muy peligroso.»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vlcsnap-2015-06-25-11h17m39s87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Shape 113"/>
          <p:cNvSpPr/>
          <p:nvPr/>
        </p:nvSpPr>
        <p:spPr>
          <a:xfrm>
            <a:off x="6023867" y="547141"/>
            <a:ext cx="6828633" cy="6649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993" y="0"/>
                </a:moveTo>
                <a:cubicBezTo>
                  <a:pt x="3482" y="0"/>
                  <a:pt x="3067" y="426"/>
                  <a:pt x="3067" y="951"/>
                </a:cubicBezTo>
                <a:lnTo>
                  <a:pt x="3067" y="12715"/>
                </a:lnTo>
                <a:lnTo>
                  <a:pt x="0" y="21600"/>
                </a:lnTo>
                <a:lnTo>
                  <a:pt x="6301" y="17286"/>
                </a:lnTo>
                <a:lnTo>
                  <a:pt x="20674" y="17286"/>
                </a:lnTo>
                <a:cubicBezTo>
                  <a:pt x="21185" y="17286"/>
                  <a:pt x="21600" y="16860"/>
                  <a:pt x="21600" y="16335"/>
                </a:cubicBezTo>
                <a:lnTo>
                  <a:pt x="21600" y="951"/>
                </a:lnTo>
                <a:cubicBezTo>
                  <a:pt x="21600" y="426"/>
                  <a:pt x="21185" y="0"/>
                  <a:pt x="20674" y="0"/>
                </a:cubicBezTo>
                <a:lnTo>
                  <a:pt x="3993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14" name="Shape 114"/>
          <p:cNvSpPr/>
          <p:nvPr/>
        </p:nvSpPr>
        <p:spPr>
          <a:xfrm>
            <a:off x="7114415" y="1022350"/>
            <a:ext cx="5570618" cy="454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«Estoy muy cerca de atar cabos, Héctor, dame un par de días y te lo explicaré todo.»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vlcsnap-2015-06-25-11h17m48s19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hape 117"/>
          <p:cNvSpPr/>
          <p:nvPr/>
        </p:nvSpPr>
        <p:spPr>
          <a:xfrm>
            <a:off x="-25400" y="7143750"/>
            <a:ext cx="13055601" cy="2387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Héctor escuchó al anciano profesor.  ¿Era posible que Alfonso estuviera volviéndose loco?, pensó.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vlcsnap-2015-06-25-11h17m56s55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6971010" y="496490"/>
            <a:ext cx="5881390" cy="5815807"/>
          </a:xfrm>
          <a:prstGeom prst="wedgeEllipseCallout">
            <a:avLst>
              <a:gd name="adj1" fmla="val -78228"/>
              <a:gd name="adj2" fmla="val 20559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1" name="Shape 121"/>
          <p:cNvSpPr/>
          <p:nvPr/>
        </p:nvSpPr>
        <p:spPr>
          <a:xfrm>
            <a:off x="7268963" y="1575593"/>
            <a:ext cx="5285385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«Alfonso, mejor que unos días, tómate unos meses de descanso.  El tiempo que quieras.»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vlcsnap-2015-06-25-11h18m07s21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/>
          <p:nvPr/>
        </p:nvSpPr>
        <p:spPr>
          <a:xfrm>
            <a:off x="7287468" y="301873"/>
            <a:ext cx="5462985" cy="3925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71" y="0"/>
                </a:moveTo>
                <a:cubicBezTo>
                  <a:pt x="390" y="0"/>
                  <a:pt x="0" y="543"/>
                  <a:pt x="0" y="1212"/>
                </a:cubicBezTo>
                <a:lnTo>
                  <a:pt x="0" y="7351"/>
                </a:lnTo>
                <a:cubicBezTo>
                  <a:pt x="0" y="8021"/>
                  <a:pt x="390" y="8564"/>
                  <a:pt x="871" y="8564"/>
                </a:cubicBezTo>
                <a:lnTo>
                  <a:pt x="1579" y="8564"/>
                </a:lnTo>
                <a:lnTo>
                  <a:pt x="3320" y="21600"/>
                </a:lnTo>
                <a:lnTo>
                  <a:pt x="5061" y="8564"/>
                </a:lnTo>
                <a:lnTo>
                  <a:pt x="20729" y="8564"/>
                </a:lnTo>
                <a:cubicBezTo>
                  <a:pt x="21210" y="8564"/>
                  <a:pt x="21600" y="8021"/>
                  <a:pt x="21600" y="7351"/>
                </a:cubicBezTo>
                <a:lnTo>
                  <a:pt x="21600" y="1212"/>
                </a:lnTo>
                <a:cubicBezTo>
                  <a:pt x="21600" y="543"/>
                  <a:pt x="21210" y="0"/>
                  <a:pt x="20729" y="0"/>
                </a:cubicBezTo>
                <a:lnTo>
                  <a:pt x="871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5" name="Shape 125"/>
          <p:cNvSpPr/>
          <p:nvPr/>
        </p:nvSpPr>
        <p:spPr>
          <a:xfrm>
            <a:off x="7322052" y="628650"/>
            <a:ext cx="5444618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«¿Me estás echando?»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vlcsnap-2015-06-25-11h18m15s93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7748438" y="1112142"/>
            <a:ext cx="4964263" cy="3336778"/>
          </a:xfrm>
          <a:prstGeom prst="wedgeEllipseCallout">
            <a:avLst>
              <a:gd name="adj1" fmla="val -66248"/>
              <a:gd name="adj2" fmla="val 45229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9" name="Shape 129"/>
          <p:cNvSpPr/>
          <p:nvPr/>
        </p:nvSpPr>
        <p:spPr>
          <a:xfrm>
            <a:off x="7959182" y="1733549"/>
            <a:ext cx="4542626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«Lo siento.  </a:t>
            </a:r>
            <a:endParaRPr sz="53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5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Es por tu bien.»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vlcsnap-2015-06-25-11h18m30s42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Shape 132"/>
          <p:cNvSpPr/>
          <p:nvPr/>
        </p:nvSpPr>
        <p:spPr>
          <a:xfrm>
            <a:off x="994092" y="8197849"/>
            <a:ext cx="11016616" cy="863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Alfonso se marchó triste a su habitación.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vlcsnap-2015-06-25-11h18m34s02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7088181" y="565149"/>
            <a:ext cx="5450298" cy="56134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Héctor no se caracterizaba por ser duro con sus subordinados.  Por eso, le sentó tan mal echar a Alfonso.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