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6-11h43m21s75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1211631" y="8248650"/>
            <a:ext cx="10581539" cy="8128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Es un nuevo día de clases en el Internado.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6-11h44m05s42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605472" y="387349"/>
            <a:ext cx="12174856" cy="863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Todos los alumnos desayunan en la cafeteria. 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6-11h44m09s00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8389779" y="552450"/>
            <a:ext cx="4220687" cy="52832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7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Paula tiene la cara triste y parece que no le gusta el cereal.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6-26-11h44m16s23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158864" y="6978650"/>
            <a:ext cx="12687073" cy="1752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Marcos ve que Paula no está comiendo y se preocupa.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vlcsnap-2015-06-26-11h44m24s25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6747089" y="882650"/>
            <a:ext cx="5936921" cy="57404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FFFFFF"/>
                </a:solidFill>
              </a:rPr>
              <a:t>Entonces Marcos se levanta y se acerca a Paula para ver lo que pasa con su hermana.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vlcsnap-2015-06-26-11h44m30s69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5219700" y="4631928"/>
            <a:ext cx="7314407" cy="4648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772" y="0"/>
                </a:moveTo>
                <a:lnTo>
                  <a:pt x="16692" y="4590"/>
                </a:lnTo>
                <a:lnTo>
                  <a:pt x="540" y="4590"/>
                </a:lnTo>
                <a:cubicBezTo>
                  <a:pt x="242" y="4590"/>
                  <a:pt x="0" y="4970"/>
                  <a:pt x="0" y="5440"/>
                </a:cubicBezTo>
                <a:lnTo>
                  <a:pt x="0" y="20750"/>
                </a:lnTo>
                <a:cubicBezTo>
                  <a:pt x="0" y="21220"/>
                  <a:pt x="242" y="21600"/>
                  <a:pt x="540" y="21600"/>
                </a:cubicBezTo>
                <a:lnTo>
                  <a:pt x="21059" y="21600"/>
                </a:lnTo>
                <a:cubicBezTo>
                  <a:pt x="21357" y="21600"/>
                  <a:pt x="21600" y="21220"/>
                  <a:pt x="21600" y="20750"/>
                </a:cubicBezTo>
                <a:lnTo>
                  <a:pt x="21600" y="5440"/>
                </a:lnTo>
                <a:cubicBezTo>
                  <a:pt x="21600" y="4970"/>
                  <a:pt x="21357" y="4590"/>
                  <a:pt x="21059" y="4590"/>
                </a:cubicBezTo>
                <a:lnTo>
                  <a:pt x="18854" y="4590"/>
                </a:lnTo>
                <a:lnTo>
                  <a:pt x="17772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9" name="Shape 49"/>
          <p:cNvSpPr/>
          <p:nvPr/>
        </p:nvSpPr>
        <p:spPr>
          <a:xfrm>
            <a:off x="5384107" y="5989835"/>
            <a:ext cx="6985592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«¿Qué pasa, Paula, no te gusta? Tienes que comer.» dice Marcos.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vlcsnap-2015-06-26-11h44m34s73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7702500" y="234950"/>
            <a:ext cx="5099051" cy="5864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845" y="0"/>
                </a:moveTo>
                <a:cubicBezTo>
                  <a:pt x="2299" y="0"/>
                  <a:pt x="1858" y="384"/>
                  <a:pt x="1858" y="858"/>
                </a:cubicBezTo>
                <a:lnTo>
                  <a:pt x="1858" y="12130"/>
                </a:lnTo>
                <a:lnTo>
                  <a:pt x="0" y="21600"/>
                </a:lnTo>
                <a:lnTo>
                  <a:pt x="6234" y="19362"/>
                </a:lnTo>
                <a:lnTo>
                  <a:pt x="20613" y="19362"/>
                </a:lnTo>
                <a:cubicBezTo>
                  <a:pt x="21158" y="19362"/>
                  <a:pt x="21600" y="18978"/>
                  <a:pt x="21600" y="18504"/>
                </a:cubicBezTo>
                <a:lnTo>
                  <a:pt x="21600" y="858"/>
                </a:lnTo>
                <a:cubicBezTo>
                  <a:pt x="21600" y="384"/>
                  <a:pt x="21158" y="0"/>
                  <a:pt x="20613" y="0"/>
                </a:cubicBezTo>
                <a:lnTo>
                  <a:pt x="284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8340149" y="234950"/>
            <a:ext cx="4278572" cy="482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«Marcos, vamos a estar aquí para siempre?» pregunta Paula.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vlcsnap-2015-06-26-11h44m47s47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2670373" y="5900340"/>
            <a:ext cx="10091342" cy="3696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511" y="0"/>
                </a:moveTo>
                <a:lnTo>
                  <a:pt x="9851" y="3556"/>
                </a:lnTo>
                <a:lnTo>
                  <a:pt x="330" y="3556"/>
                </a:lnTo>
                <a:cubicBezTo>
                  <a:pt x="148" y="3556"/>
                  <a:pt x="0" y="3959"/>
                  <a:pt x="0" y="4458"/>
                </a:cubicBezTo>
                <a:lnTo>
                  <a:pt x="0" y="20698"/>
                </a:lnTo>
                <a:cubicBezTo>
                  <a:pt x="0" y="21196"/>
                  <a:pt x="148" y="21600"/>
                  <a:pt x="330" y="21600"/>
                </a:cubicBezTo>
                <a:lnTo>
                  <a:pt x="21270" y="21600"/>
                </a:lnTo>
                <a:cubicBezTo>
                  <a:pt x="21452" y="21600"/>
                  <a:pt x="21600" y="21196"/>
                  <a:pt x="21600" y="20698"/>
                </a:cubicBezTo>
                <a:lnTo>
                  <a:pt x="21600" y="4458"/>
                </a:lnTo>
                <a:cubicBezTo>
                  <a:pt x="21600" y="3959"/>
                  <a:pt x="21452" y="3556"/>
                  <a:pt x="21270" y="3556"/>
                </a:cubicBezTo>
                <a:lnTo>
                  <a:pt x="11172" y="3556"/>
                </a:lnTo>
                <a:lnTo>
                  <a:pt x="1051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3023883" y="6605984"/>
            <a:ext cx="9206522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«Claro que no, Paula, para siempre no.» responde Marcos.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vlcsnap-2015-06-26-11h44m43s935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7083077" y="2368550"/>
            <a:ext cx="5756673" cy="6277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438" y="0"/>
                </a:moveTo>
                <a:cubicBezTo>
                  <a:pt x="2911" y="0"/>
                  <a:pt x="2482" y="393"/>
                  <a:pt x="2482" y="877"/>
                </a:cubicBezTo>
                <a:lnTo>
                  <a:pt x="2482" y="9070"/>
                </a:lnTo>
                <a:lnTo>
                  <a:pt x="0" y="10825"/>
                </a:lnTo>
                <a:lnTo>
                  <a:pt x="2482" y="12579"/>
                </a:lnTo>
                <a:lnTo>
                  <a:pt x="2482" y="20723"/>
                </a:lnTo>
                <a:cubicBezTo>
                  <a:pt x="2482" y="21207"/>
                  <a:pt x="2911" y="21600"/>
                  <a:pt x="3438" y="21600"/>
                </a:cubicBezTo>
                <a:lnTo>
                  <a:pt x="20644" y="21600"/>
                </a:lnTo>
                <a:cubicBezTo>
                  <a:pt x="21172" y="21600"/>
                  <a:pt x="21600" y="21207"/>
                  <a:pt x="21600" y="20723"/>
                </a:cubicBezTo>
                <a:lnTo>
                  <a:pt x="21600" y="877"/>
                </a:lnTo>
                <a:cubicBezTo>
                  <a:pt x="21600" y="393"/>
                  <a:pt x="21172" y="0"/>
                  <a:pt x="20644" y="0"/>
                </a:cubicBezTo>
                <a:lnTo>
                  <a:pt x="343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1" name="Shape 61"/>
          <p:cNvSpPr/>
          <p:nvPr/>
        </p:nvSpPr>
        <p:spPr>
          <a:xfrm>
            <a:off x="7876449" y="2567185"/>
            <a:ext cx="4866147" cy="588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«Y cuando sea Navidad, ¿adónde vamos a ir?  ¿Con quién vamos a cenar en Nochebuena?»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vlcsnap-2015-06-26-11h44m59s76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1089628" y="7194550"/>
            <a:ext cx="10825544" cy="1905000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Iván y Carolina escuchan la conversación mientras desayunan.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vlcsnap-2015-06-26-11h45m04s34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/>
        </p:nvSpPr>
        <p:spPr>
          <a:xfrm>
            <a:off x="342900" y="2152650"/>
            <a:ext cx="6065838" cy="4495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76" y="0"/>
                </a:moveTo>
                <a:cubicBezTo>
                  <a:pt x="392" y="0"/>
                  <a:pt x="0" y="529"/>
                  <a:pt x="0" y="1182"/>
                </a:cubicBezTo>
                <a:lnTo>
                  <a:pt x="0" y="20418"/>
                </a:lnTo>
                <a:cubicBezTo>
                  <a:pt x="0" y="21071"/>
                  <a:pt x="392" y="21600"/>
                  <a:pt x="876" y="21600"/>
                </a:cubicBezTo>
                <a:lnTo>
                  <a:pt x="16651" y="21600"/>
                </a:lnTo>
                <a:cubicBezTo>
                  <a:pt x="17135" y="21600"/>
                  <a:pt x="17527" y="21071"/>
                  <a:pt x="17527" y="20418"/>
                </a:cubicBezTo>
                <a:lnTo>
                  <a:pt x="17527" y="19989"/>
                </a:lnTo>
                <a:lnTo>
                  <a:pt x="21600" y="17626"/>
                </a:lnTo>
                <a:lnTo>
                  <a:pt x="17527" y="15262"/>
                </a:lnTo>
                <a:lnTo>
                  <a:pt x="17527" y="1182"/>
                </a:lnTo>
                <a:cubicBezTo>
                  <a:pt x="17527" y="529"/>
                  <a:pt x="17135" y="0"/>
                  <a:pt x="16651" y="0"/>
                </a:cubicBezTo>
                <a:lnTo>
                  <a:pt x="87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660273" y="2393949"/>
            <a:ext cx="4349459" cy="401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«Pues los dos juntos» responde Marcos.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vlcsnap-2015-06-26-11h45m09s07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7683400" y="44450"/>
            <a:ext cx="4940301" cy="5600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005" y="0"/>
                </a:moveTo>
                <a:cubicBezTo>
                  <a:pt x="2465" y="0"/>
                  <a:pt x="2027" y="386"/>
                  <a:pt x="2027" y="863"/>
                </a:cubicBezTo>
                <a:lnTo>
                  <a:pt x="2027" y="6773"/>
                </a:lnTo>
                <a:lnTo>
                  <a:pt x="0" y="21600"/>
                </a:lnTo>
                <a:lnTo>
                  <a:pt x="4999" y="16359"/>
                </a:lnTo>
                <a:lnTo>
                  <a:pt x="20621" y="16359"/>
                </a:lnTo>
                <a:cubicBezTo>
                  <a:pt x="21162" y="16359"/>
                  <a:pt x="21600" y="15973"/>
                  <a:pt x="21600" y="15496"/>
                </a:cubicBezTo>
                <a:lnTo>
                  <a:pt x="21600" y="863"/>
                </a:lnTo>
                <a:cubicBezTo>
                  <a:pt x="21600" y="386"/>
                  <a:pt x="21162" y="0"/>
                  <a:pt x="20621" y="0"/>
                </a:cubicBezTo>
                <a:lnTo>
                  <a:pt x="300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>
            <a:off x="8145222" y="387349"/>
            <a:ext cx="4541326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«Pero vamos a estar solos, ¿verdad, Marcos?» 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vlcsnap-2015-06-26-11h45m28s43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3276600" y="5498703"/>
            <a:ext cx="9091613" cy="426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089" y="0"/>
                </a:moveTo>
                <a:lnTo>
                  <a:pt x="10203" y="2734"/>
                </a:lnTo>
                <a:lnTo>
                  <a:pt x="443" y="2734"/>
                </a:lnTo>
                <a:cubicBezTo>
                  <a:pt x="199" y="2734"/>
                  <a:pt x="0" y="3157"/>
                  <a:pt x="0" y="3678"/>
                </a:cubicBezTo>
                <a:lnTo>
                  <a:pt x="0" y="20656"/>
                </a:lnTo>
                <a:cubicBezTo>
                  <a:pt x="0" y="21177"/>
                  <a:pt x="199" y="21600"/>
                  <a:pt x="443" y="21600"/>
                </a:cubicBezTo>
                <a:lnTo>
                  <a:pt x="21157" y="21600"/>
                </a:lnTo>
                <a:cubicBezTo>
                  <a:pt x="21401" y="21600"/>
                  <a:pt x="21600" y="21177"/>
                  <a:pt x="21600" y="20656"/>
                </a:cubicBezTo>
                <a:lnTo>
                  <a:pt x="21600" y="3678"/>
                </a:lnTo>
                <a:cubicBezTo>
                  <a:pt x="21600" y="3157"/>
                  <a:pt x="21401" y="2734"/>
                  <a:pt x="21157" y="2734"/>
                </a:cubicBezTo>
                <a:lnTo>
                  <a:pt x="11975" y="2734"/>
                </a:lnTo>
                <a:lnTo>
                  <a:pt x="1108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6" name="Shape 76"/>
          <p:cNvSpPr/>
          <p:nvPr/>
        </p:nvSpPr>
        <p:spPr>
          <a:xfrm>
            <a:off x="3723796" y="6318250"/>
            <a:ext cx="8449038" cy="320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«Venga, tómate la leche, anda.  Paula, yo siempre estaré contigo y te voy a cuidar, ¿me oyes?»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lcsnap-2015-06-26-11h45m53s18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372173" y="7588250"/>
            <a:ext cx="12260454" cy="1905000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Marcos besa a Paula y vuelve a su sitio para continuar comiendo.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vlcsnap-2015-06-26-11h46m18s46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6062017" y="-29072"/>
            <a:ext cx="7127082" cy="6731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578" y="0"/>
                </a:moveTo>
                <a:cubicBezTo>
                  <a:pt x="6088" y="0"/>
                  <a:pt x="1637" y="4712"/>
                  <a:pt x="1637" y="10526"/>
                </a:cubicBezTo>
                <a:lnTo>
                  <a:pt x="1637" y="11074"/>
                </a:lnTo>
                <a:cubicBezTo>
                  <a:pt x="1637" y="12892"/>
                  <a:pt x="2073" y="14600"/>
                  <a:pt x="2839" y="16092"/>
                </a:cubicBezTo>
                <a:lnTo>
                  <a:pt x="0" y="20003"/>
                </a:lnTo>
                <a:lnTo>
                  <a:pt x="4301" y="18242"/>
                </a:lnTo>
                <a:cubicBezTo>
                  <a:pt x="6116" y="20307"/>
                  <a:pt x="8704" y="21600"/>
                  <a:pt x="11578" y="21600"/>
                </a:cubicBezTo>
                <a:lnTo>
                  <a:pt x="11659" y="21600"/>
                </a:lnTo>
                <a:cubicBezTo>
                  <a:pt x="17149" y="21600"/>
                  <a:pt x="21600" y="16888"/>
                  <a:pt x="21600" y="11074"/>
                </a:cubicBezTo>
                <a:lnTo>
                  <a:pt x="21600" y="10526"/>
                </a:lnTo>
                <a:cubicBezTo>
                  <a:pt x="21600" y="4712"/>
                  <a:pt x="17149" y="0"/>
                  <a:pt x="11659" y="0"/>
                </a:cubicBezTo>
                <a:lnTo>
                  <a:pt x="1157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3" name="Shape 83"/>
          <p:cNvSpPr/>
          <p:nvPr/>
        </p:nvSpPr>
        <p:spPr>
          <a:xfrm>
            <a:off x="7380779" y="755650"/>
            <a:ext cx="5029706" cy="508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«No he pegado ojo en toda la noche pensando en lo que  nos dijo Alfonso: lo de que el colegio es peligroso.» comenta Carolina.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vlcsnap-2015-06-26-11h46m22s09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/>
        </p:nvSpPr>
        <p:spPr>
          <a:xfrm>
            <a:off x="2665809" y="4217193"/>
            <a:ext cx="9857582" cy="5541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702" y="0"/>
                </a:moveTo>
                <a:lnTo>
                  <a:pt x="11810" y="5714"/>
                </a:lnTo>
                <a:lnTo>
                  <a:pt x="446" y="5714"/>
                </a:lnTo>
                <a:cubicBezTo>
                  <a:pt x="200" y="5714"/>
                  <a:pt x="0" y="6069"/>
                  <a:pt x="0" y="6508"/>
                </a:cubicBezTo>
                <a:lnTo>
                  <a:pt x="0" y="20805"/>
                </a:lnTo>
                <a:cubicBezTo>
                  <a:pt x="0" y="21244"/>
                  <a:pt x="200" y="21600"/>
                  <a:pt x="446" y="21600"/>
                </a:cubicBezTo>
                <a:lnTo>
                  <a:pt x="21154" y="21600"/>
                </a:lnTo>
                <a:cubicBezTo>
                  <a:pt x="21400" y="21600"/>
                  <a:pt x="21600" y="21244"/>
                  <a:pt x="21600" y="20805"/>
                </a:cubicBezTo>
                <a:lnTo>
                  <a:pt x="21600" y="6508"/>
                </a:lnTo>
                <a:cubicBezTo>
                  <a:pt x="21600" y="6069"/>
                  <a:pt x="21400" y="5714"/>
                  <a:pt x="21154" y="5714"/>
                </a:cubicBezTo>
                <a:lnTo>
                  <a:pt x="13595" y="5714"/>
                </a:lnTo>
                <a:lnTo>
                  <a:pt x="12702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7" name="Shape 87"/>
          <p:cNvSpPr/>
          <p:nvPr/>
        </p:nvSpPr>
        <p:spPr>
          <a:xfrm>
            <a:off x="3002958" y="6127749"/>
            <a:ext cx="9384400" cy="340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«Es todo muy raro que anoche no viniera al cementerio y que no esté aquí.» dice Victoria con inquietud. 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vlcsnap-2015-06-26-11h46m44s26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hape 90"/>
          <p:cNvSpPr/>
          <p:nvPr/>
        </p:nvSpPr>
        <p:spPr>
          <a:xfrm>
            <a:off x="3378200" y="4471590"/>
            <a:ext cx="8849519" cy="4880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42" y="0"/>
                </a:moveTo>
                <a:lnTo>
                  <a:pt x="9709" y="4688"/>
                </a:lnTo>
                <a:lnTo>
                  <a:pt x="466" y="4688"/>
                </a:lnTo>
                <a:cubicBezTo>
                  <a:pt x="208" y="4688"/>
                  <a:pt x="0" y="5066"/>
                  <a:pt x="0" y="5533"/>
                </a:cubicBezTo>
                <a:lnTo>
                  <a:pt x="0" y="20755"/>
                </a:lnTo>
                <a:cubicBezTo>
                  <a:pt x="0" y="21222"/>
                  <a:pt x="208" y="21600"/>
                  <a:pt x="466" y="21600"/>
                </a:cubicBezTo>
                <a:lnTo>
                  <a:pt x="21133" y="21600"/>
                </a:lnTo>
                <a:cubicBezTo>
                  <a:pt x="21391" y="21600"/>
                  <a:pt x="21600" y="21222"/>
                  <a:pt x="21600" y="20755"/>
                </a:cubicBezTo>
                <a:lnTo>
                  <a:pt x="21600" y="5533"/>
                </a:lnTo>
                <a:cubicBezTo>
                  <a:pt x="21600" y="5066"/>
                  <a:pt x="21391" y="4688"/>
                  <a:pt x="21133" y="4688"/>
                </a:cubicBezTo>
                <a:lnTo>
                  <a:pt x="11575" y="4688"/>
                </a:lnTo>
                <a:lnTo>
                  <a:pt x="10642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1" name="Shape 91"/>
          <p:cNvSpPr/>
          <p:nvPr/>
        </p:nvSpPr>
        <p:spPr>
          <a:xfrm>
            <a:off x="3473916" y="5530850"/>
            <a:ext cx="8476467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«Te voy a decir donde está Alfonso: en su habitación tan tranquilo, durmiendo » dice Iván con un tono un poco sarcástico.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