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2.jpeg" ContentType="image/jpeg"/>
  <Override PartName="/ppt/media/image3.jpeg" ContentType="image/jpeg"/>
  <Override PartName="/ppt/media/image4.jpeg" ContentType="image/jpeg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x="13004800" cy="9753600"/>
  <p:notesSz cx="6858000" cy="9144000"/>
  <p:defaultTextStyle>
    <a:lvl1pPr algn="ctr" defTabSz="584200">
      <a:defRPr i="1" sz="4000">
        <a:solidFill>
          <a:srgbClr val="86837F">
            <a:alpha val="80000"/>
          </a:srgbClr>
        </a:solidFill>
        <a:effectLst>
          <a:outerShdw sx="100000" sy="100000" kx="0" ky="0" algn="b" rotWithShape="0" blurRad="25400" dist="12700" dir="5400000">
            <a:srgbClr val="FFFFFF"/>
          </a:outerShdw>
        </a:effectLst>
        <a:latin typeface="+mn-lt"/>
        <a:ea typeface="+mn-ea"/>
        <a:cs typeface="+mn-cs"/>
        <a:sym typeface="Hoefler Text"/>
      </a:defRPr>
    </a:lvl1pPr>
    <a:lvl2pPr indent="228600" algn="ctr" defTabSz="584200">
      <a:defRPr i="1" sz="4000">
        <a:solidFill>
          <a:srgbClr val="86837F">
            <a:alpha val="80000"/>
          </a:srgbClr>
        </a:solidFill>
        <a:effectLst>
          <a:outerShdw sx="100000" sy="100000" kx="0" ky="0" algn="b" rotWithShape="0" blurRad="25400" dist="12700" dir="5400000">
            <a:srgbClr val="FFFFFF"/>
          </a:outerShdw>
        </a:effectLst>
        <a:latin typeface="+mn-lt"/>
        <a:ea typeface="+mn-ea"/>
        <a:cs typeface="+mn-cs"/>
        <a:sym typeface="Hoefler Text"/>
      </a:defRPr>
    </a:lvl2pPr>
    <a:lvl3pPr indent="457200" algn="ctr" defTabSz="584200">
      <a:defRPr i="1" sz="4000">
        <a:solidFill>
          <a:srgbClr val="86837F">
            <a:alpha val="80000"/>
          </a:srgbClr>
        </a:solidFill>
        <a:effectLst>
          <a:outerShdw sx="100000" sy="100000" kx="0" ky="0" algn="b" rotWithShape="0" blurRad="25400" dist="12700" dir="5400000">
            <a:srgbClr val="FFFFFF"/>
          </a:outerShdw>
        </a:effectLst>
        <a:latin typeface="+mn-lt"/>
        <a:ea typeface="+mn-ea"/>
        <a:cs typeface="+mn-cs"/>
        <a:sym typeface="Hoefler Text"/>
      </a:defRPr>
    </a:lvl3pPr>
    <a:lvl4pPr indent="685800" algn="ctr" defTabSz="584200">
      <a:defRPr i="1" sz="4000">
        <a:solidFill>
          <a:srgbClr val="86837F">
            <a:alpha val="80000"/>
          </a:srgbClr>
        </a:solidFill>
        <a:effectLst>
          <a:outerShdw sx="100000" sy="100000" kx="0" ky="0" algn="b" rotWithShape="0" blurRad="25400" dist="12700" dir="5400000">
            <a:srgbClr val="FFFFFF"/>
          </a:outerShdw>
        </a:effectLst>
        <a:latin typeface="+mn-lt"/>
        <a:ea typeface="+mn-ea"/>
        <a:cs typeface="+mn-cs"/>
        <a:sym typeface="Hoefler Text"/>
      </a:defRPr>
    </a:lvl4pPr>
    <a:lvl5pPr indent="914400" algn="ctr" defTabSz="584200">
      <a:defRPr i="1" sz="4000">
        <a:solidFill>
          <a:srgbClr val="86837F">
            <a:alpha val="80000"/>
          </a:srgbClr>
        </a:solidFill>
        <a:effectLst>
          <a:outerShdw sx="100000" sy="100000" kx="0" ky="0" algn="b" rotWithShape="0" blurRad="25400" dist="12700" dir="5400000">
            <a:srgbClr val="FFFFFF"/>
          </a:outerShdw>
        </a:effectLst>
        <a:latin typeface="+mn-lt"/>
        <a:ea typeface="+mn-ea"/>
        <a:cs typeface="+mn-cs"/>
        <a:sym typeface="Hoefler Text"/>
      </a:defRPr>
    </a:lvl5pPr>
    <a:lvl6pPr indent="1143000" algn="ctr" defTabSz="584200">
      <a:defRPr i="1" sz="4000">
        <a:solidFill>
          <a:srgbClr val="86837F">
            <a:alpha val="80000"/>
          </a:srgbClr>
        </a:solidFill>
        <a:effectLst>
          <a:outerShdw sx="100000" sy="100000" kx="0" ky="0" algn="b" rotWithShape="0" blurRad="25400" dist="12700" dir="5400000">
            <a:srgbClr val="FFFFFF"/>
          </a:outerShdw>
        </a:effectLst>
        <a:latin typeface="+mn-lt"/>
        <a:ea typeface="+mn-ea"/>
        <a:cs typeface="+mn-cs"/>
        <a:sym typeface="Hoefler Text"/>
      </a:defRPr>
    </a:lvl6pPr>
    <a:lvl7pPr indent="1371600" algn="ctr" defTabSz="584200">
      <a:defRPr i="1" sz="4000">
        <a:solidFill>
          <a:srgbClr val="86837F">
            <a:alpha val="80000"/>
          </a:srgbClr>
        </a:solidFill>
        <a:effectLst>
          <a:outerShdw sx="100000" sy="100000" kx="0" ky="0" algn="b" rotWithShape="0" blurRad="25400" dist="12700" dir="5400000">
            <a:srgbClr val="FFFFFF"/>
          </a:outerShdw>
        </a:effectLst>
        <a:latin typeface="+mn-lt"/>
        <a:ea typeface="+mn-ea"/>
        <a:cs typeface="+mn-cs"/>
        <a:sym typeface="Hoefler Text"/>
      </a:defRPr>
    </a:lvl7pPr>
    <a:lvl8pPr indent="1600200" algn="ctr" defTabSz="584200">
      <a:defRPr i="1" sz="4000">
        <a:solidFill>
          <a:srgbClr val="86837F">
            <a:alpha val="80000"/>
          </a:srgbClr>
        </a:solidFill>
        <a:effectLst>
          <a:outerShdw sx="100000" sy="100000" kx="0" ky="0" algn="b" rotWithShape="0" blurRad="25400" dist="12700" dir="5400000">
            <a:srgbClr val="FFFFFF"/>
          </a:outerShdw>
        </a:effectLst>
        <a:latin typeface="+mn-lt"/>
        <a:ea typeface="+mn-ea"/>
        <a:cs typeface="+mn-cs"/>
        <a:sym typeface="Hoefler Text"/>
      </a:defRPr>
    </a:lvl8pPr>
    <a:lvl9pPr indent="1828800" algn="ctr" defTabSz="584200">
      <a:defRPr i="1" sz="4000">
        <a:solidFill>
          <a:srgbClr val="86837F">
            <a:alpha val="80000"/>
          </a:srgbClr>
        </a:solidFill>
        <a:effectLst>
          <a:outerShdw sx="100000" sy="100000" kx="0" ky="0" algn="b" rotWithShape="0" blurRad="25400" dist="12700" dir="5400000">
            <a:srgbClr val="FFFFFF"/>
          </a:outerShdw>
        </a:effectLst>
        <a:latin typeface="+mn-lt"/>
        <a:ea typeface="+mn-ea"/>
        <a:cs typeface="+mn-cs"/>
        <a:sym typeface="Hoefler Tex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6D6A67"/>
        </a:fontRef>
        <a:srgbClr val="6D6A67"/>
      </a:tcTxStyle>
      <a:tcStyle>
        <a:tcBdr>
          <a:left>
            <a:ln w="12700" cap="flat">
              <a:solidFill>
                <a:srgbClr val="F3F1DF"/>
              </a:solidFill>
              <a:prstDash val="solid"/>
              <a:miter lim="400000"/>
            </a:ln>
          </a:left>
          <a:right>
            <a:ln w="12700" cap="flat">
              <a:solidFill>
                <a:srgbClr val="F3F1DF"/>
              </a:solidFill>
              <a:prstDash val="solid"/>
              <a:miter lim="400000"/>
            </a:ln>
          </a:right>
          <a:top>
            <a:ln w="12700" cap="flat">
              <a:solidFill>
                <a:srgbClr val="F3F1DF"/>
              </a:solidFill>
              <a:prstDash val="solid"/>
              <a:miter lim="400000"/>
            </a:ln>
          </a:top>
          <a:bottom>
            <a:ln w="12700" cap="flat">
              <a:solidFill>
                <a:srgbClr val="F3F1DF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8C8AF">
              <a:alpha val="50000"/>
            </a:srgbClr>
          </a:solidFill>
        </a:fill>
      </a:tcStyle>
    </a:band2H>
    <a:firstCol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3F1DF"/>
              </a:solidFill>
              <a:prstDash val="solid"/>
              <a:miter lim="400000"/>
            </a:ln>
          </a:right>
          <a:top>
            <a:ln w="12700" cap="flat">
              <a:solidFill>
                <a:srgbClr val="F3F1DF"/>
              </a:solidFill>
              <a:prstDash val="solid"/>
              <a:miter lim="400000"/>
            </a:ln>
          </a:top>
          <a:bottom>
            <a:ln w="12700" cap="flat">
              <a:solidFill>
                <a:srgbClr val="F3F1DF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</a:tcStyle>
    </a:firstCol>
    <a:lastRow>
      <a:tcTxStyle b="off" i="off">
        <a:fontRef idx="minor">
          <a:srgbClr val="4B4B4B"/>
        </a:fontRef>
        <a:srgbClr val="4B4B4B"/>
      </a:tcTxStyle>
      <a:tcStyle>
        <a:tcBdr>
          <a:left>
            <a:ln w="12700" cap="flat">
              <a:solidFill>
                <a:srgbClr val="F3F1DF"/>
              </a:solidFill>
              <a:prstDash val="solid"/>
              <a:miter lim="400000"/>
            </a:ln>
          </a:left>
          <a:right>
            <a:ln w="12700" cap="flat">
              <a:solidFill>
                <a:srgbClr val="F3F1DF"/>
              </a:solidFill>
              <a:prstDash val="solid"/>
              <a:miter lim="400000"/>
            </a:ln>
          </a:right>
          <a:top>
            <a:ln w="25400" cap="flat">
              <a:solidFill>
                <a:srgbClr val="6D6A67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solidFill>
                <a:srgbClr val="F3F1DF"/>
              </a:solidFill>
              <a:prstDash val="solid"/>
              <a:miter lim="400000"/>
            </a:ln>
          </a:left>
          <a:right>
            <a:ln w="12700" cap="flat">
              <a:solidFill>
                <a:srgbClr val="F3F1D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F3F1DF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</a:tcStyle>
    </a:firstRow>
  </a:tblStyle>
  <a:tblStyle styleId="{C7B018BB-80A7-4F77-B60F-C8B233D01FF8}" styleName="">
    <a:tblBg/>
    <a:wholeTbl>
      <a:tcTxStyle b="off" i="off">
        <a:fontRef idx="minor">
          <a:srgbClr val="6D6A67"/>
        </a:fontRef>
        <a:srgbClr val="6D6A67"/>
      </a:tcTxStyle>
      <a:tcStyle>
        <a:tcBdr>
          <a:left>
            <a:ln w="12700" cap="flat">
              <a:solidFill>
                <a:srgbClr val="F3F1DF"/>
              </a:solidFill>
              <a:prstDash val="solid"/>
              <a:miter lim="400000"/>
            </a:ln>
          </a:left>
          <a:right>
            <a:ln w="12700" cap="flat">
              <a:solidFill>
                <a:srgbClr val="F3F1DF"/>
              </a:solidFill>
              <a:prstDash val="solid"/>
              <a:miter lim="400000"/>
            </a:ln>
          </a:right>
          <a:top>
            <a:ln w="12700" cap="flat">
              <a:solidFill>
                <a:srgbClr val="F3F1DF"/>
              </a:solidFill>
              <a:prstDash val="solid"/>
              <a:miter lim="400000"/>
            </a:ln>
          </a:top>
          <a:bottom>
            <a:ln w="12700" cap="flat">
              <a:solidFill>
                <a:srgbClr val="F3F1DF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solidFill>
            <a:srgbClr val="E7E6E2">
              <a:alpha val="60000"/>
            </a:srgbClr>
          </a:solidFill>
        </a:fill>
      </a:tcStyle>
    </a:wholeTbl>
    <a:band2H>
      <a:tcTxStyle b="def" i="def"/>
      <a:tcStyle>
        <a:tcBdr/>
        <a:fill>
          <a:solidFill>
            <a:srgbClr val="B6BEC8">
              <a:alpha val="30000"/>
            </a:srgbClr>
          </a:solidFill>
        </a:fill>
      </a:tcStyle>
    </a:band2H>
    <a:firstCol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solidFill>
                <a:srgbClr val="B2B2B2"/>
              </a:solidFill>
              <a:prstDash val="solid"/>
              <a:miter lim="400000"/>
            </a:ln>
          </a:left>
          <a:right>
            <a:ln w="12700" cap="flat">
              <a:solidFill>
                <a:srgbClr val="B2B2B2"/>
              </a:solidFill>
              <a:prstDash val="solid"/>
              <a:miter lim="400000"/>
            </a:ln>
          </a:right>
          <a:top>
            <a:ln w="12700" cap="flat">
              <a:solidFill>
                <a:srgbClr val="B2B2B2"/>
              </a:solidFill>
              <a:prstDash val="solid"/>
              <a:miter lim="400000"/>
            </a:ln>
          </a:top>
          <a:bottom>
            <a:ln w="12700" cap="flat">
              <a:solidFill>
                <a:srgbClr val="B2B2B2"/>
              </a:solidFill>
              <a:prstDash val="solid"/>
              <a:miter lim="400000"/>
            </a:ln>
          </a:bottom>
          <a:insideH>
            <a:ln w="12700" cap="flat">
              <a:solidFill>
                <a:srgbClr val="B2B2B2"/>
              </a:solidFill>
              <a:prstDash val="solid"/>
              <a:miter lim="400000"/>
            </a:ln>
          </a:insideH>
          <a:insideV>
            <a:ln w="12700" cap="flat">
              <a:solidFill>
                <a:srgbClr val="B2B2B2"/>
              </a:solidFill>
              <a:prstDash val="solid"/>
              <a:miter lim="400000"/>
            </a:ln>
          </a:insideV>
        </a:tcBdr>
      </a:tcStyle>
    </a:firstCol>
    <a:lastRow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solidFill>
                <a:srgbClr val="B2B2B2"/>
              </a:solidFill>
              <a:prstDash val="solid"/>
              <a:miter lim="400000"/>
            </a:ln>
          </a:left>
          <a:right>
            <a:ln w="12700" cap="flat">
              <a:solidFill>
                <a:srgbClr val="B2B2B2"/>
              </a:solidFill>
              <a:prstDash val="solid"/>
              <a:miter lim="400000"/>
            </a:ln>
          </a:right>
          <a:top>
            <a:ln w="12700" cap="flat">
              <a:solidFill>
                <a:srgbClr val="B2B2B2"/>
              </a:solidFill>
              <a:prstDash val="solid"/>
              <a:miter lim="400000"/>
            </a:ln>
          </a:top>
          <a:bottom>
            <a:ln w="12700" cap="flat">
              <a:solidFill>
                <a:srgbClr val="B2B2B2"/>
              </a:solidFill>
              <a:prstDash val="solid"/>
              <a:miter lim="400000"/>
            </a:ln>
          </a:bottom>
          <a:insideH>
            <a:ln w="12700" cap="flat">
              <a:solidFill>
                <a:srgbClr val="B2B2B2"/>
              </a:solidFill>
              <a:prstDash val="solid"/>
              <a:miter lim="400000"/>
            </a:ln>
          </a:insideH>
          <a:insideV>
            <a:ln w="12700" cap="flat">
              <a:solidFill>
                <a:srgbClr val="B2B2B2"/>
              </a:solidFill>
              <a:prstDash val="solid"/>
              <a:miter lim="400000"/>
            </a:ln>
          </a:insideV>
        </a:tcBdr>
      </a:tcStyle>
    </a:lastRow>
    <a:firstRow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solidFill>
                <a:srgbClr val="B2B2B2"/>
              </a:solidFill>
              <a:prstDash val="solid"/>
              <a:miter lim="400000"/>
            </a:ln>
          </a:left>
          <a:right>
            <a:ln w="12700" cap="flat">
              <a:solidFill>
                <a:srgbClr val="B2B2B2"/>
              </a:solidFill>
              <a:prstDash val="solid"/>
              <a:miter lim="400000"/>
            </a:ln>
          </a:right>
          <a:top>
            <a:ln w="12700" cap="flat">
              <a:solidFill>
                <a:srgbClr val="B2B2B2"/>
              </a:solidFill>
              <a:prstDash val="solid"/>
              <a:miter lim="400000"/>
            </a:ln>
          </a:top>
          <a:bottom>
            <a:ln w="12700" cap="flat">
              <a:solidFill>
                <a:srgbClr val="B2B2B2"/>
              </a:solidFill>
              <a:prstDash val="solid"/>
              <a:miter lim="400000"/>
            </a:ln>
          </a:bottom>
          <a:insideH>
            <a:ln w="12700" cap="flat">
              <a:solidFill>
                <a:srgbClr val="B2B2B2"/>
              </a:solidFill>
              <a:prstDash val="solid"/>
              <a:miter lim="400000"/>
            </a:ln>
          </a:insideH>
          <a:insideV>
            <a:ln w="12700" cap="flat">
              <a:solidFill>
                <a:srgbClr val="B2B2B2"/>
              </a:solidFill>
              <a:prstDash val="solid"/>
              <a:miter lim="400000"/>
            </a:ln>
          </a:insideV>
        </a:tcBdr>
      </a:tcStyle>
    </a:firstRow>
  </a:tblStyle>
  <a:tblStyle styleId="{EEE7283C-3CF3-47DC-8721-378D4A62B228}" styleName="">
    <a:tblBg/>
    <a:wholeTbl>
      <a:tcTxStyle b="off" i="off">
        <a:fontRef idx="minor">
          <a:srgbClr val="6D6A67"/>
        </a:fontRef>
        <a:srgbClr val="6D6A67"/>
      </a:tcTxStyle>
      <a:tcStyle>
        <a:tcBdr>
          <a:left>
            <a:ln w="12700" cap="flat">
              <a:solidFill>
                <a:srgbClr val="C7C0AD"/>
              </a:solidFill>
              <a:prstDash val="solid"/>
              <a:miter lim="400000"/>
            </a:ln>
          </a:left>
          <a:right>
            <a:ln w="12700" cap="flat">
              <a:solidFill>
                <a:srgbClr val="C7C0AD"/>
              </a:solidFill>
              <a:prstDash val="solid"/>
              <a:miter lim="400000"/>
            </a:ln>
          </a:right>
          <a:top>
            <a:ln w="12700" cap="flat">
              <a:solidFill>
                <a:srgbClr val="C7C0AD"/>
              </a:solidFill>
              <a:prstDash val="solid"/>
              <a:miter lim="400000"/>
            </a:ln>
          </a:top>
          <a:bottom>
            <a:ln w="12700" cap="flat">
              <a:solidFill>
                <a:srgbClr val="C7C0AD"/>
              </a:solidFill>
              <a:prstDash val="solid"/>
              <a:miter lim="400000"/>
            </a:ln>
          </a:bottom>
          <a:insideH>
            <a:ln w="12700" cap="flat">
              <a:solidFill>
                <a:srgbClr val="C7C0AD"/>
              </a:solidFill>
              <a:prstDash val="solid"/>
              <a:miter lim="400000"/>
            </a:ln>
          </a:insideH>
          <a:insideV>
            <a:ln w="12700" cap="flat">
              <a:solidFill>
                <a:srgbClr val="C7C0AD"/>
              </a:solidFill>
              <a:prstDash val="solid"/>
              <a:miter lim="400000"/>
            </a:ln>
          </a:insideV>
        </a:tcBdr>
        <a:fill>
          <a:solidFill>
            <a:srgbClr val="E6E4D7">
              <a:alpha val="70000"/>
            </a:srgbClr>
          </a:solidFill>
        </a:fill>
      </a:tcStyle>
    </a:wholeTbl>
    <a:band2H>
      <a:tcTxStyle b="def" i="def"/>
      <a:tcStyle>
        <a:tcBdr/>
        <a:fill>
          <a:solidFill>
            <a:srgbClr val="CBCAB9">
              <a:alpha val="70000"/>
            </a:srgbClr>
          </a:solidFill>
        </a:fill>
      </a:tcStyle>
    </a:band2H>
    <a:firstCol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solidFill>
                <a:srgbClr val="C7C0AD"/>
              </a:solidFill>
              <a:prstDash val="solid"/>
              <a:miter lim="400000"/>
            </a:ln>
          </a:left>
          <a:right>
            <a:ln w="12700" cap="flat">
              <a:solidFill>
                <a:srgbClr val="C7C0AD"/>
              </a:solidFill>
              <a:prstDash val="solid"/>
              <a:miter lim="400000"/>
            </a:ln>
          </a:right>
          <a:top>
            <a:ln w="12700" cap="flat">
              <a:solidFill>
                <a:srgbClr val="C7C0AD"/>
              </a:solidFill>
              <a:prstDash val="solid"/>
              <a:miter lim="400000"/>
            </a:ln>
          </a:top>
          <a:bottom>
            <a:ln w="12700" cap="flat">
              <a:solidFill>
                <a:srgbClr val="C7C0AD"/>
              </a:solidFill>
              <a:prstDash val="solid"/>
              <a:miter lim="400000"/>
            </a:ln>
          </a:bottom>
          <a:insideH>
            <a:ln w="12700" cap="flat">
              <a:solidFill>
                <a:srgbClr val="C7C0AD"/>
              </a:solidFill>
              <a:prstDash val="solid"/>
              <a:miter lim="400000"/>
            </a:ln>
          </a:insideH>
          <a:insideV>
            <a:ln w="12700" cap="flat">
              <a:solidFill>
                <a:srgbClr val="C7C0AD"/>
              </a:solidFill>
              <a:prstDash val="solid"/>
              <a:miter lim="400000"/>
            </a:ln>
          </a:insideV>
        </a:tcBdr>
      </a:tcStyle>
    </a:firstCol>
    <a:lastRow>
      <a:tcTxStyle b="off" i="off">
        <a:fontRef idx="minor">
          <a:srgbClr val="6D6A67"/>
        </a:fontRef>
        <a:srgbClr val="6D6A67"/>
      </a:tcTxStyle>
      <a:tcStyle>
        <a:tcBdr>
          <a:left>
            <a:ln w="12700" cap="flat">
              <a:solidFill>
                <a:srgbClr val="C7C0AD"/>
              </a:solidFill>
              <a:prstDash val="solid"/>
              <a:miter lim="400000"/>
            </a:ln>
          </a:left>
          <a:right>
            <a:ln w="12700" cap="flat">
              <a:solidFill>
                <a:srgbClr val="C7C0AD"/>
              </a:solidFill>
              <a:prstDash val="solid"/>
              <a:miter lim="400000"/>
            </a:ln>
          </a:right>
          <a:top>
            <a:ln w="25400" cap="flat">
              <a:solidFill>
                <a:srgbClr val="6D6A67"/>
              </a:solidFill>
              <a:prstDash val="solid"/>
              <a:miter lim="400000"/>
            </a:ln>
          </a:top>
          <a:bottom>
            <a:ln w="12700" cap="flat">
              <a:solidFill>
                <a:srgbClr val="C7C0AD"/>
              </a:solidFill>
              <a:prstDash val="solid"/>
              <a:miter lim="400000"/>
            </a:ln>
          </a:bottom>
          <a:insideH>
            <a:ln w="12700" cap="flat">
              <a:solidFill>
                <a:srgbClr val="C7C0AD"/>
              </a:solidFill>
              <a:prstDash val="solid"/>
              <a:miter lim="400000"/>
            </a:ln>
          </a:insideH>
          <a:insideV>
            <a:ln w="12700" cap="flat">
              <a:solidFill>
                <a:srgbClr val="C7C0AD"/>
              </a:solidFill>
              <a:prstDash val="solid"/>
              <a:miter lim="400000"/>
            </a:ln>
          </a:insideV>
        </a:tcBdr>
        <a:fill>
          <a:solidFill>
            <a:srgbClr val="E6E4D7">
              <a:alpha val="70000"/>
            </a:srgbClr>
          </a:solidFill>
        </a:fill>
      </a:tcStyle>
    </a:lastRow>
    <a:firstRow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solidFill>
                <a:srgbClr val="C7C0AD"/>
              </a:solidFill>
              <a:prstDash val="solid"/>
              <a:miter lim="400000"/>
            </a:ln>
          </a:left>
          <a:right>
            <a:ln w="12700" cap="flat">
              <a:solidFill>
                <a:srgbClr val="C7C0AD"/>
              </a:solidFill>
              <a:prstDash val="solid"/>
              <a:miter lim="400000"/>
            </a:ln>
          </a:right>
          <a:top>
            <a:ln w="12700" cap="flat">
              <a:solidFill>
                <a:srgbClr val="C7C0AD"/>
              </a:solidFill>
              <a:prstDash val="solid"/>
              <a:miter lim="400000"/>
            </a:ln>
          </a:top>
          <a:bottom>
            <a:ln w="12700" cap="flat">
              <a:solidFill>
                <a:srgbClr val="C7C0AD"/>
              </a:solidFill>
              <a:prstDash val="solid"/>
              <a:miter lim="400000"/>
            </a:ln>
          </a:bottom>
          <a:insideH>
            <a:ln w="12700" cap="flat">
              <a:solidFill>
                <a:srgbClr val="C7C0AD"/>
              </a:solidFill>
              <a:prstDash val="solid"/>
              <a:miter lim="400000"/>
            </a:ln>
          </a:insideH>
          <a:insideV>
            <a:ln w="12700" cap="flat">
              <a:solidFill>
                <a:srgbClr val="C7C0AD"/>
              </a:solidFill>
              <a:prstDash val="solid"/>
              <a:miter lim="400000"/>
            </a:ln>
          </a:insideV>
        </a:tcBdr>
      </a:tcStyle>
    </a:firstRow>
  </a:tblStyle>
  <a:tblStyle styleId="{CF821DB8-F4EB-4A41-A1BA-3FCAFE7338EE}" styleName="">
    <a:tblBg/>
    <a:wholeTbl>
      <a:tcTxStyle b="off" i="off">
        <a:fontRef idx="minor">
          <a:srgbClr val="6D6A67"/>
        </a:fontRef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AE9E0">
              <a:alpha val="80000"/>
            </a:srgbClr>
          </a:solidFill>
        </a:fill>
      </a:tcStyle>
    </a:wholeTbl>
    <a:band2H>
      <a:tcTxStyle b="def" i="def"/>
      <a:tcStyle>
        <a:tcBdr/>
        <a:fill>
          <a:solidFill>
            <a:srgbClr val="DADADA">
              <a:alpha val="50000"/>
            </a:srgbClr>
          </a:solidFill>
        </a:fill>
      </a:tcStyle>
    </a:band2H>
    <a:firstCol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solidFill>
                <a:srgbClr val="5A5950"/>
              </a:solidFill>
              <a:prstDash val="solid"/>
              <a:miter lim="400000"/>
            </a:ln>
          </a:left>
          <a:right>
            <a:ln w="12700" cap="flat">
              <a:solidFill>
                <a:srgbClr val="5A5950"/>
              </a:solidFill>
              <a:prstDash val="solid"/>
              <a:miter lim="400000"/>
            </a:ln>
          </a:right>
          <a:top>
            <a:ln w="12700" cap="flat">
              <a:solidFill>
                <a:srgbClr val="5A5950"/>
              </a:solidFill>
              <a:prstDash val="solid"/>
              <a:miter lim="400000"/>
            </a:ln>
          </a:top>
          <a:bottom>
            <a:ln w="12700" cap="flat">
              <a:solidFill>
                <a:srgbClr val="5A5950"/>
              </a:solidFill>
              <a:prstDash val="solid"/>
              <a:miter lim="400000"/>
            </a:ln>
          </a:bottom>
          <a:insideH>
            <a:ln w="12700" cap="flat">
              <a:solidFill>
                <a:srgbClr val="5A595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Col>
    <a:lastRow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A5950"/>
              </a:solidFill>
              <a:prstDash val="solid"/>
              <a:miter lim="400000"/>
            </a:ln>
          </a:top>
          <a:bottom>
            <a:ln w="12700" cap="flat">
              <a:solidFill>
                <a:srgbClr val="5A5950"/>
              </a:solidFill>
              <a:prstDash val="solid"/>
              <a:miter lim="400000"/>
            </a:ln>
          </a:bottom>
          <a:insideH>
            <a:ln w="12700" cap="flat">
              <a:solidFill>
                <a:srgbClr val="5A595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lastRow>
    <a:firstRow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A5950"/>
              </a:solidFill>
              <a:prstDash val="solid"/>
              <a:miter lim="400000"/>
            </a:ln>
          </a:top>
          <a:bottom>
            <a:ln w="12700" cap="flat">
              <a:solidFill>
                <a:srgbClr val="5A5950"/>
              </a:solidFill>
              <a:prstDash val="solid"/>
              <a:miter lim="400000"/>
            </a:ln>
          </a:bottom>
          <a:insideH>
            <a:ln w="12700" cap="flat">
              <a:solidFill>
                <a:srgbClr val="5A595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Row>
  </a:tblStyle>
  <a:tblStyle styleId="{33BA23B1-9221-436E-865A-0063620EA4FD}" styleName="">
    <a:tblBg/>
    <a:wholeTbl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DBD9C9">
              <a:alpha val="30000"/>
            </a:srgbClr>
          </a:solidFill>
        </a:fill>
      </a:tcStyle>
    </a:wholeTbl>
    <a:band2H>
      <a:tcTxStyle b="def" i="def"/>
      <a:tcStyle>
        <a:tcBdr/>
        <a:fill>
          <a:solidFill>
            <a:srgbClr val="DADADA">
              <a:alpha val="50000"/>
            </a:srgbClr>
          </a:solidFill>
        </a:fill>
      </a:tcStyle>
    </a:band2H>
    <a:firstCol>
      <a:tcTxStyle b="off" i="off">
        <a:fontRef idx="minor">
          <a:srgbClr val="4B4B4B"/>
        </a:fontRef>
        <a:srgbClr val="4B4B4B"/>
      </a:tcTxStyle>
      <a:tcStyle>
        <a:tcBdr>
          <a:left>
            <a:ln w="12700" cap="flat">
              <a:solidFill>
                <a:srgbClr val="5A5950"/>
              </a:solidFill>
              <a:prstDash val="solid"/>
              <a:miter lim="400000"/>
            </a:ln>
          </a:left>
          <a:right>
            <a:ln w="12700" cap="flat">
              <a:solidFill>
                <a:srgbClr val="5A5950"/>
              </a:solidFill>
              <a:prstDash val="solid"/>
              <a:miter lim="400000"/>
            </a:ln>
          </a:right>
          <a:top>
            <a:ln w="12700" cap="flat">
              <a:solidFill>
                <a:srgbClr val="5A5950"/>
              </a:solidFill>
              <a:prstDash val="solid"/>
              <a:miter lim="400000"/>
            </a:ln>
          </a:top>
          <a:bottom>
            <a:ln w="12700" cap="flat">
              <a:solidFill>
                <a:srgbClr val="5A5950"/>
              </a:solidFill>
              <a:prstDash val="solid"/>
              <a:miter lim="400000"/>
            </a:ln>
          </a:bottom>
          <a:insideH>
            <a:ln w="12700" cap="flat">
              <a:solidFill>
                <a:srgbClr val="5A5950"/>
              </a:solidFill>
              <a:prstDash val="solid"/>
              <a:miter lim="400000"/>
            </a:ln>
          </a:insideH>
          <a:insideV>
            <a:ln w="12700" cap="flat">
              <a:solidFill>
                <a:srgbClr val="5A5950"/>
              </a:solidFill>
              <a:prstDash val="solid"/>
              <a:miter lim="400000"/>
            </a:ln>
          </a:insideV>
        </a:tcBdr>
        <a:fill>
          <a:solidFill>
            <a:srgbClr val="DBD9C9">
              <a:alpha val="30000"/>
            </a:srgbClr>
          </a:solidFill>
        </a:fill>
      </a:tcStyle>
    </a:firstCol>
    <a:lastRow>
      <a:tcTxStyle b="off" i="off">
        <a:fontRef idx="minor">
          <a:srgbClr val="4B4B4B"/>
        </a:fontRef>
        <a:srgbClr val="4B4B4B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A5950"/>
              </a:solidFill>
              <a:prstDash val="solid"/>
              <a:miter lim="400000"/>
            </a:ln>
          </a:top>
          <a:bottom>
            <a:ln w="12700" cap="flat">
              <a:solidFill>
                <a:srgbClr val="5A5950"/>
              </a:solidFill>
              <a:prstDash val="solid"/>
              <a:miter lim="400000"/>
            </a:ln>
          </a:bottom>
          <a:insideH>
            <a:ln w="12700" cap="flat">
              <a:solidFill>
                <a:srgbClr val="5A595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9B9B9">
              <a:alpha val="50000"/>
            </a:srgbClr>
          </a:solidFill>
        </a:fill>
      </a:tcStyle>
    </a:lastRow>
    <a:firstRow>
      <a:tcTxStyle b="off" i="off">
        <a:fontRef idx="minor">
          <a:srgbClr val="4B4B4B"/>
        </a:fontRef>
        <a:srgbClr val="4B4B4B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A5950"/>
              </a:solidFill>
              <a:prstDash val="solid"/>
              <a:miter lim="400000"/>
            </a:ln>
          </a:top>
          <a:bottom>
            <a:ln w="12700" cap="flat">
              <a:solidFill>
                <a:srgbClr val="5A5950"/>
              </a:solidFill>
              <a:prstDash val="solid"/>
              <a:miter lim="400000"/>
            </a:ln>
          </a:bottom>
          <a:insideH>
            <a:ln w="12700" cap="flat">
              <a:solidFill>
                <a:srgbClr val="5A595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9B9B9">
              <a:alpha val="5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ADADA">
              <a:alpha val="50000"/>
            </a:srgbClr>
          </a:solidFill>
        </a:fill>
      </a:tcStyle>
    </a:band2H>
    <a:firstCol>
      <a:tcTxStyle b="off" i="off">
        <a:fontRef idx="minor">
          <a:srgbClr val="4B4B4B"/>
        </a:fontRef>
        <a:srgbClr val="4B4B4B"/>
      </a:tcTxStyle>
      <a:tcStyle>
        <a:tcBdr>
          <a:left>
            <a:ln w="12700" cap="flat">
              <a:solidFill>
                <a:srgbClr val="5A5950"/>
              </a:solidFill>
              <a:prstDash val="solid"/>
              <a:miter lim="400000"/>
            </a:ln>
          </a:left>
          <a:right>
            <a:ln w="25400" cap="flat">
              <a:solidFill>
                <a:srgbClr val="5A5950"/>
              </a:solidFill>
              <a:prstDash val="solid"/>
              <a:miter lim="400000"/>
            </a:ln>
          </a:right>
          <a:top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4B4B4B"/>
        </a:fontRef>
        <a:srgbClr val="4B4B4B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A5950"/>
              </a:solidFill>
              <a:prstDash val="solid"/>
              <a:miter lim="400000"/>
            </a:ln>
          </a:top>
          <a:bottom>
            <a:ln w="12700" cap="flat">
              <a:solidFill>
                <a:srgbClr val="5A5950"/>
              </a:solidFill>
              <a:prstDash val="solid"/>
              <a:miter lim="400000"/>
            </a:ln>
          </a:bottom>
          <a:insideH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4B4B4B"/>
        </a:fontRef>
        <a:srgbClr val="4B4B4B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A5950"/>
              </a:solidFill>
              <a:prstDash val="solid"/>
              <a:miter lim="400000"/>
            </a:ln>
          </a:top>
          <a:bottom>
            <a:ln w="25400" cap="flat">
              <a:solidFill>
                <a:srgbClr val="5A5950"/>
              </a:solidFill>
              <a:prstDash val="solid"/>
              <a:miter lim="400000"/>
            </a:ln>
          </a:bottom>
          <a:insideH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1" name="Shape 3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DingBat_HD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798040" y="5264150"/>
            <a:ext cx="7408720" cy="393700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6"/>
          <p:cNvSpPr/>
          <p:nvPr>
            <p:ph type="title"/>
          </p:nvPr>
        </p:nvSpPr>
        <p:spPr>
          <a:xfrm>
            <a:off x="1841500" y="2273300"/>
            <a:ext cx="9321800" cy="2819400"/>
          </a:xfrm>
          <a:prstGeom prst="rect">
            <a:avLst/>
          </a:prstGeom>
        </p:spPr>
        <p:txBody>
          <a:bodyPr anchor="b"/>
          <a:lstStyle>
            <a:lvl1pPr>
              <a:defRPr sz="7600">
                <a:solidFill>
                  <a:srgbClr val="F4D799"/>
                </a:solidFill>
                <a:effectLst>
                  <a:outerShdw sx="100000" sy="100000" kx="0" ky="0" algn="b" rotWithShape="0" blurRad="25400" dist="25400" dir="16200000">
                    <a:srgbClr val="000000">
                      <a:alpha val="34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600">
                <a:solidFill>
                  <a:srgbClr val="F4D799"/>
                </a:solidFill>
                <a:effectLst>
                  <a:outerShdw sx="100000" sy="100000" kx="0" ky="0" algn="b" rotWithShape="0" blurRad="25400" dist="25400" dir="16200000">
                    <a:srgbClr val="000000">
                      <a:alpha val="34000"/>
                    </a:srgbClr>
                  </a:outerShdw>
                </a:effectLst>
              </a:rPr>
              <a:t>Title Text</a:t>
            </a:r>
          </a:p>
        </p:txBody>
      </p:sp>
      <p:sp>
        <p:nvSpPr>
          <p:cNvPr id="7" name="Shape 7"/>
          <p:cNvSpPr/>
          <p:nvPr>
            <p:ph type="body" idx="1"/>
          </p:nvPr>
        </p:nvSpPr>
        <p:spPr>
          <a:xfrm>
            <a:off x="1841500" y="5905500"/>
            <a:ext cx="9321800" cy="1409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defRPr>
            </a:lvl5pPr>
          </a:lstStyle>
          <a:p>
            <a:pPr lvl="0">
              <a:defRPr i="0" sz="1800">
                <a:solidFill>
                  <a:srgbClr val="000000"/>
                </a:solidFill>
                <a:effectLst/>
              </a:defRPr>
            </a:pPr>
            <a:r>
              <a:rPr i="1"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rPr>
              <a:t>Body Level One</a:t>
            </a:r>
            <a:endParaRPr i="1" sz="3400">
              <a:solidFill>
                <a:srgbClr val="C8AF7B"/>
              </a:solidFill>
              <a:effectLst>
                <a:outerShdw sx="100000" sy="100000" kx="0" ky="0" algn="b" rotWithShape="0" blurRad="25400" dist="12700" dir="16200000">
                  <a:srgbClr val="000000">
                    <a:alpha val="48000"/>
                  </a:srgbClr>
                </a:outerShdw>
              </a:effectLst>
            </a:endParaRPr>
          </a:p>
          <a:p>
            <a:pPr lvl="1">
              <a:defRPr i="0" sz="1800">
                <a:solidFill>
                  <a:srgbClr val="000000"/>
                </a:solidFill>
                <a:effectLst/>
              </a:defRPr>
            </a:pPr>
            <a:r>
              <a:rPr i="1"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rPr>
              <a:t>Body Level Two</a:t>
            </a:r>
            <a:endParaRPr i="1" sz="3400">
              <a:solidFill>
                <a:srgbClr val="C8AF7B"/>
              </a:solidFill>
              <a:effectLst>
                <a:outerShdw sx="100000" sy="100000" kx="0" ky="0" algn="b" rotWithShape="0" blurRad="25400" dist="12700" dir="16200000">
                  <a:srgbClr val="000000">
                    <a:alpha val="48000"/>
                  </a:srgbClr>
                </a:outerShdw>
              </a:effectLst>
            </a:endParaRPr>
          </a:p>
          <a:p>
            <a:pPr lvl="2">
              <a:defRPr i="0" sz="1800">
                <a:solidFill>
                  <a:srgbClr val="000000"/>
                </a:solidFill>
                <a:effectLst/>
              </a:defRPr>
            </a:pPr>
            <a:r>
              <a:rPr i="1"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rPr>
              <a:t>Body Level Three</a:t>
            </a:r>
            <a:endParaRPr i="1" sz="3400">
              <a:solidFill>
                <a:srgbClr val="C8AF7B"/>
              </a:solidFill>
              <a:effectLst>
                <a:outerShdw sx="100000" sy="100000" kx="0" ky="0" algn="b" rotWithShape="0" blurRad="25400" dist="12700" dir="16200000">
                  <a:srgbClr val="000000">
                    <a:alpha val="48000"/>
                  </a:srgbClr>
                </a:outerShdw>
              </a:effectLst>
            </a:endParaRPr>
          </a:p>
          <a:p>
            <a:pPr lvl="3">
              <a:defRPr i="0" sz="1800">
                <a:solidFill>
                  <a:srgbClr val="000000"/>
                </a:solidFill>
                <a:effectLst/>
              </a:defRPr>
            </a:pPr>
            <a:r>
              <a:rPr i="1"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rPr>
              <a:t>Body Level Four</a:t>
            </a:r>
            <a:endParaRPr i="1" sz="3400">
              <a:solidFill>
                <a:srgbClr val="C8AF7B"/>
              </a:solidFill>
              <a:effectLst>
                <a:outerShdw sx="100000" sy="100000" kx="0" ky="0" algn="b" rotWithShape="0" blurRad="25400" dist="12700" dir="16200000">
                  <a:srgbClr val="000000">
                    <a:alpha val="48000"/>
                  </a:srgbClr>
                </a:outerShdw>
              </a:effectLst>
            </a:endParaRPr>
          </a:p>
          <a:p>
            <a:pPr lvl="4">
              <a:defRPr i="0" sz="1800">
                <a:solidFill>
                  <a:srgbClr val="000000"/>
                </a:solidFill>
                <a:effectLst/>
              </a:defRPr>
            </a:pPr>
            <a:r>
              <a:rPr i="1"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/>
          <p:nvPr>
            <p:ph type="title"/>
          </p:nvPr>
        </p:nvSpPr>
        <p:spPr>
          <a:xfrm>
            <a:off x="1841500" y="6985000"/>
            <a:ext cx="9321800" cy="1231900"/>
          </a:xfrm>
          <a:prstGeom prst="rect">
            <a:avLst/>
          </a:prstGeom>
        </p:spPr>
        <p:txBody>
          <a:bodyPr/>
          <a:lstStyle>
            <a:lvl1pPr>
              <a:defRPr sz="7600">
                <a:solidFill>
                  <a:srgbClr val="F4D799"/>
                </a:solidFill>
                <a:effectLst>
                  <a:outerShdw sx="100000" sy="100000" kx="0" ky="0" algn="b" rotWithShape="0" blurRad="25400" dist="25400" dir="16200000">
                    <a:srgbClr val="000000">
                      <a:alpha val="34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600">
                <a:solidFill>
                  <a:srgbClr val="F4D799"/>
                </a:solidFill>
                <a:effectLst>
                  <a:outerShdw sx="100000" sy="100000" kx="0" ky="0" algn="b" rotWithShape="0" blurRad="25400" dist="25400" dir="16200000">
                    <a:srgbClr val="000000">
                      <a:alpha val="34000"/>
                    </a:srgbClr>
                  </a:outerShdw>
                </a:effectLst>
              </a:rPr>
              <a:t>Title Text</a:t>
            </a:r>
          </a:p>
        </p:txBody>
      </p:sp>
      <p:sp>
        <p:nvSpPr>
          <p:cNvPr id="10" name="Shape 10"/>
          <p:cNvSpPr/>
          <p:nvPr>
            <p:ph type="body" idx="1"/>
          </p:nvPr>
        </p:nvSpPr>
        <p:spPr>
          <a:xfrm>
            <a:off x="1841500" y="8204200"/>
            <a:ext cx="9321800" cy="64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defRPr>
            </a:lvl5pPr>
          </a:lstStyle>
          <a:p>
            <a:pPr lvl="0">
              <a:defRPr i="0" sz="1800">
                <a:solidFill>
                  <a:srgbClr val="000000"/>
                </a:solidFill>
                <a:effectLst/>
              </a:defRPr>
            </a:pPr>
            <a:r>
              <a:rPr i="1"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rPr>
              <a:t>Body Level One</a:t>
            </a:r>
            <a:endParaRPr i="1" sz="3400">
              <a:solidFill>
                <a:srgbClr val="C8AF7B"/>
              </a:solidFill>
              <a:effectLst>
                <a:outerShdw sx="100000" sy="100000" kx="0" ky="0" algn="b" rotWithShape="0" blurRad="25400" dist="12700" dir="16200000">
                  <a:srgbClr val="000000">
                    <a:alpha val="48000"/>
                  </a:srgbClr>
                </a:outerShdw>
              </a:effectLst>
            </a:endParaRPr>
          </a:p>
          <a:p>
            <a:pPr lvl="1">
              <a:defRPr i="0" sz="1800">
                <a:solidFill>
                  <a:srgbClr val="000000"/>
                </a:solidFill>
                <a:effectLst/>
              </a:defRPr>
            </a:pPr>
            <a:r>
              <a:rPr i="1"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rPr>
              <a:t>Body Level Two</a:t>
            </a:r>
            <a:endParaRPr i="1" sz="3400">
              <a:solidFill>
                <a:srgbClr val="C8AF7B"/>
              </a:solidFill>
              <a:effectLst>
                <a:outerShdw sx="100000" sy="100000" kx="0" ky="0" algn="b" rotWithShape="0" blurRad="25400" dist="12700" dir="16200000">
                  <a:srgbClr val="000000">
                    <a:alpha val="48000"/>
                  </a:srgbClr>
                </a:outerShdw>
              </a:effectLst>
            </a:endParaRPr>
          </a:p>
          <a:p>
            <a:pPr lvl="2">
              <a:defRPr i="0" sz="1800">
                <a:solidFill>
                  <a:srgbClr val="000000"/>
                </a:solidFill>
                <a:effectLst/>
              </a:defRPr>
            </a:pPr>
            <a:r>
              <a:rPr i="1"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rPr>
              <a:t>Body Level Three</a:t>
            </a:r>
            <a:endParaRPr i="1" sz="3400">
              <a:solidFill>
                <a:srgbClr val="C8AF7B"/>
              </a:solidFill>
              <a:effectLst>
                <a:outerShdw sx="100000" sy="100000" kx="0" ky="0" algn="b" rotWithShape="0" blurRad="25400" dist="12700" dir="16200000">
                  <a:srgbClr val="000000">
                    <a:alpha val="48000"/>
                  </a:srgbClr>
                </a:outerShdw>
              </a:effectLst>
            </a:endParaRPr>
          </a:p>
          <a:p>
            <a:pPr lvl="3">
              <a:defRPr i="0" sz="1800">
                <a:solidFill>
                  <a:srgbClr val="000000"/>
                </a:solidFill>
                <a:effectLst/>
              </a:defRPr>
            </a:pPr>
            <a:r>
              <a:rPr i="1"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rPr>
              <a:t>Body Level Four</a:t>
            </a:r>
            <a:endParaRPr i="1" sz="3400">
              <a:solidFill>
                <a:srgbClr val="C8AF7B"/>
              </a:solidFill>
              <a:effectLst>
                <a:outerShdw sx="100000" sy="100000" kx="0" ky="0" algn="b" rotWithShape="0" blurRad="25400" dist="12700" dir="16200000">
                  <a:srgbClr val="000000">
                    <a:alpha val="48000"/>
                  </a:srgbClr>
                </a:outerShdw>
              </a:effectLst>
            </a:endParaRPr>
          </a:p>
          <a:p>
            <a:pPr lvl="4">
              <a:defRPr i="0" sz="1800">
                <a:solidFill>
                  <a:srgbClr val="000000"/>
                </a:solidFill>
                <a:effectLst/>
              </a:defRPr>
            </a:pPr>
            <a:r>
              <a:rPr i="1"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/>
          <p:nvPr>
            <p:ph type="title"/>
          </p:nvPr>
        </p:nvSpPr>
        <p:spPr>
          <a:xfrm>
            <a:off x="1270000" y="3771900"/>
            <a:ext cx="10464800" cy="22098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800">
                <a:solidFill>
                  <a:srgbClr val="BCB08F"/>
                </a:solidFill>
                <a:effectLst>
                  <a:outerShdw sx="100000" sy="100000" kx="0" ky="0" algn="b" rotWithShape="0" blurRad="12700" dist="12700" dir="16200000">
                    <a:srgbClr val="000000">
                      <a:alpha val="50000"/>
                    </a:srgbClr>
                  </a:outerShdw>
                </a:effectLst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>
            <p:ph type="title"/>
          </p:nvPr>
        </p:nvSpPr>
        <p:spPr>
          <a:xfrm>
            <a:off x="774700" y="2717800"/>
            <a:ext cx="6045200" cy="24384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800">
                <a:solidFill>
                  <a:srgbClr val="BCB08F"/>
                </a:solidFill>
                <a:effectLst>
                  <a:outerShdw sx="100000" sy="100000" kx="0" ky="0" algn="b" rotWithShape="0" blurRad="12700" dist="12700" dir="16200000">
                    <a:srgbClr val="000000">
                      <a:alpha val="50000"/>
                    </a:srgbClr>
                  </a:outerShdw>
                </a:effectLst>
              </a:rPr>
              <a:t>Title Text</a:t>
            </a:r>
          </a:p>
        </p:txBody>
      </p:sp>
      <p:sp>
        <p:nvSpPr>
          <p:cNvPr id="15" name="Shape 15"/>
          <p:cNvSpPr/>
          <p:nvPr>
            <p:ph type="body" idx="1"/>
          </p:nvPr>
        </p:nvSpPr>
        <p:spPr>
          <a:xfrm>
            <a:off x="774700" y="5168900"/>
            <a:ext cx="6045200" cy="27559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228600" algn="ctr">
              <a:spcBef>
                <a:spcPts val="0"/>
              </a:spcBef>
              <a:buSzTx/>
              <a:buNone/>
            </a:lvl2pPr>
            <a:lvl3pPr marL="0" indent="457200" algn="ctr">
              <a:spcBef>
                <a:spcPts val="0"/>
              </a:spcBef>
              <a:buSzTx/>
              <a:buNone/>
            </a:lvl3pPr>
            <a:lvl4pPr marL="0" indent="685800" algn="ctr">
              <a:spcBef>
                <a:spcPts val="0"/>
              </a:spcBef>
              <a:buSzTx/>
              <a:buNone/>
            </a:lvl4pPr>
            <a:lvl5pPr marL="0" indent="914400" algn="ctr">
              <a:spcBef>
                <a:spcPts val="0"/>
              </a:spcBef>
              <a:buSzTx/>
              <a:buNone/>
            </a:lvl5pPr>
          </a:lstStyle>
          <a:p>
            <a:pPr lvl="0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One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1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Two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2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Three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3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Four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4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800">
                <a:solidFill>
                  <a:srgbClr val="BCB08F"/>
                </a:solidFill>
                <a:effectLst>
                  <a:outerShdw sx="100000" sy="100000" kx="0" ky="0" algn="b" rotWithShape="0" blurRad="12700" dist="12700" dir="16200000">
                    <a:srgbClr val="000000">
                      <a:alpha val="50000"/>
                    </a:srgbClr>
                  </a:outerShdw>
                </a:effectLst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800">
                <a:solidFill>
                  <a:srgbClr val="BCB08F"/>
                </a:solidFill>
                <a:effectLst>
                  <a:outerShdw sx="100000" sy="100000" kx="0" ky="0" algn="b" rotWithShape="0" blurRad="12700" dist="12700" dir="16200000">
                    <a:srgbClr val="000000">
                      <a:alpha val="50000"/>
                    </a:srgbClr>
                  </a:outerShdw>
                </a:effectLst>
              </a:rPr>
              <a:t>Title Text</a:t>
            </a:r>
          </a:p>
        </p:txBody>
      </p:sp>
      <p:sp>
        <p:nvSpPr>
          <p:cNvPr id="20" name="Shape 2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One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1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Two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2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Three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3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Four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4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800">
                <a:solidFill>
                  <a:srgbClr val="BCB08F"/>
                </a:solidFill>
                <a:effectLst>
                  <a:outerShdw sx="100000" sy="100000" kx="0" ky="0" algn="b" rotWithShape="0" blurRad="12700" dist="12700" dir="16200000">
                    <a:srgbClr val="000000">
                      <a:alpha val="50000"/>
                    </a:srgbClr>
                  </a:outerShdw>
                </a:effectLst>
              </a:rPr>
              <a:t>Title Text</a:t>
            </a:r>
          </a:p>
        </p:txBody>
      </p:sp>
      <p:sp>
        <p:nvSpPr>
          <p:cNvPr id="23" name="Shape 23"/>
          <p:cNvSpPr/>
          <p:nvPr>
            <p:ph type="body" idx="1"/>
          </p:nvPr>
        </p:nvSpPr>
        <p:spPr>
          <a:xfrm>
            <a:off x="1270000" y="2984500"/>
            <a:ext cx="5257800" cy="57150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One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1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Two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2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Three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3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Four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4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/>
          <p:nvPr>
            <p:ph type="body" idx="1"/>
          </p:nvPr>
        </p:nvSpPr>
        <p:spPr>
          <a:xfrm>
            <a:off x="1270000" y="825500"/>
            <a:ext cx="10464800" cy="8102600"/>
          </a:xfrm>
          <a:prstGeom prst="rect">
            <a:avLst/>
          </a:prstGeom>
        </p:spPr>
        <p:txBody>
          <a:bodyPr/>
          <a:lstStyle>
            <a:lvl1pPr marL="482600" indent="-482600">
              <a:spcBef>
                <a:spcPts val="3200"/>
              </a:spcBef>
              <a:buBlip>
                <a:blip r:embed="rId3"/>
              </a:buBlip>
              <a:defRPr sz="4200"/>
            </a:lvl1pPr>
            <a:lvl2pPr marL="965200" indent="-482600">
              <a:spcBef>
                <a:spcPts val="3200"/>
              </a:spcBef>
              <a:buBlip>
                <a:blip r:embed="rId3"/>
              </a:buBlip>
              <a:defRPr sz="4200"/>
            </a:lvl2pPr>
            <a:lvl3pPr marL="1447800" indent="-482600">
              <a:spcBef>
                <a:spcPts val="3200"/>
              </a:spcBef>
              <a:buBlip>
                <a:blip r:embed="rId3"/>
              </a:buBlip>
              <a:defRPr sz="4200"/>
            </a:lvl3pPr>
            <a:lvl4pPr marL="1930400" indent="-482600">
              <a:spcBef>
                <a:spcPts val="3200"/>
              </a:spcBef>
              <a:buBlip>
                <a:blip r:embed="rId3"/>
              </a:buBlip>
              <a:defRPr sz="4200"/>
            </a:lvl4pPr>
            <a:lvl5pPr marL="2413000" indent="-482600">
              <a:spcBef>
                <a:spcPts val="3200"/>
              </a:spcBef>
              <a:buBlip>
                <a:blip r:embed="rId3"/>
              </a:buBlip>
              <a:defRPr sz="4200"/>
            </a:lvl5pPr>
          </a:lstStyle>
          <a:p>
            <a:pPr lvl="0">
              <a:defRPr i="0" sz="1800">
                <a:solidFill>
                  <a:srgbClr val="000000"/>
                </a:solidFill>
                <a:effectLst/>
              </a:defRPr>
            </a:pPr>
            <a:r>
              <a:rPr i="1" sz="42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One</a:t>
            </a:r>
            <a:endParaRPr i="1" sz="42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1">
              <a:defRPr i="0" sz="1800">
                <a:solidFill>
                  <a:srgbClr val="000000"/>
                </a:solidFill>
                <a:effectLst/>
              </a:defRPr>
            </a:pPr>
            <a:r>
              <a:rPr i="1" sz="42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Two</a:t>
            </a:r>
            <a:endParaRPr i="1" sz="42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2">
              <a:defRPr i="0" sz="1800">
                <a:solidFill>
                  <a:srgbClr val="000000"/>
                </a:solidFill>
                <a:effectLst/>
              </a:defRPr>
            </a:pPr>
            <a:r>
              <a:rPr i="1" sz="42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Three</a:t>
            </a:r>
            <a:endParaRPr i="1" sz="42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3">
              <a:defRPr i="0" sz="1800">
                <a:solidFill>
                  <a:srgbClr val="000000"/>
                </a:solidFill>
                <a:effectLst/>
              </a:defRPr>
            </a:pPr>
            <a:r>
              <a:rPr i="1" sz="42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Four</a:t>
            </a:r>
            <a:endParaRPr i="1" sz="42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4">
              <a:defRPr i="0" sz="1800">
                <a:solidFill>
                  <a:srgbClr val="000000"/>
                </a:solidFill>
                <a:effectLst/>
              </a:defRPr>
            </a:pPr>
            <a:r>
              <a:rPr i="1" sz="42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1270000" y="749300"/>
            <a:ext cx="10464800" cy="165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800">
                <a:solidFill>
                  <a:srgbClr val="BCB08F"/>
                </a:solidFill>
                <a:effectLst>
                  <a:outerShdw sx="100000" sy="100000" kx="0" ky="0" algn="b" rotWithShape="0" blurRad="12700" dist="12700" dir="16200000">
                    <a:srgbClr val="000000">
                      <a:alpha val="50000"/>
                    </a:srgbClr>
                  </a:outerShdw>
                </a:effectLst>
              </a:rP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1270000" y="2984500"/>
            <a:ext cx="10464800" cy="571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One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1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Two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2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Three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3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Four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4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  <p:transition spd="med" advClick="1"/>
  <p:txStyles>
    <p:titleStyle>
      <a:lvl1pPr algn="ctr" defTabSz="584200">
        <a:defRPr sz="6800">
          <a:solidFill>
            <a:srgbClr val="BCB08F"/>
          </a:solidFill>
          <a:effectLst>
            <a:outerShdw sx="100000" sy="100000" kx="0" ky="0" algn="b" rotWithShape="0" blurRad="12700" dist="12700" dir="16200000">
              <a:srgbClr val="000000">
                <a:alpha val="50000"/>
              </a:srgbClr>
            </a:outerShdw>
          </a:effectLst>
          <a:latin typeface="+mn-lt"/>
          <a:ea typeface="+mn-ea"/>
          <a:cs typeface="+mn-cs"/>
          <a:sym typeface="Hoefler Text"/>
        </a:defRPr>
      </a:lvl1pPr>
      <a:lvl2pPr indent="228600" algn="ctr" defTabSz="584200">
        <a:defRPr sz="6800">
          <a:solidFill>
            <a:srgbClr val="BCB08F"/>
          </a:solidFill>
          <a:effectLst>
            <a:outerShdw sx="100000" sy="100000" kx="0" ky="0" algn="b" rotWithShape="0" blurRad="12700" dist="12700" dir="16200000">
              <a:srgbClr val="000000">
                <a:alpha val="50000"/>
              </a:srgbClr>
            </a:outerShdw>
          </a:effectLst>
          <a:latin typeface="+mn-lt"/>
          <a:ea typeface="+mn-ea"/>
          <a:cs typeface="+mn-cs"/>
          <a:sym typeface="Hoefler Text"/>
        </a:defRPr>
      </a:lvl2pPr>
      <a:lvl3pPr indent="457200" algn="ctr" defTabSz="584200">
        <a:defRPr sz="6800">
          <a:solidFill>
            <a:srgbClr val="BCB08F"/>
          </a:solidFill>
          <a:effectLst>
            <a:outerShdw sx="100000" sy="100000" kx="0" ky="0" algn="b" rotWithShape="0" blurRad="12700" dist="12700" dir="16200000">
              <a:srgbClr val="000000">
                <a:alpha val="50000"/>
              </a:srgbClr>
            </a:outerShdw>
          </a:effectLst>
          <a:latin typeface="+mn-lt"/>
          <a:ea typeface="+mn-ea"/>
          <a:cs typeface="+mn-cs"/>
          <a:sym typeface="Hoefler Text"/>
        </a:defRPr>
      </a:lvl3pPr>
      <a:lvl4pPr indent="685800" algn="ctr" defTabSz="584200">
        <a:defRPr sz="6800">
          <a:solidFill>
            <a:srgbClr val="BCB08F"/>
          </a:solidFill>
          <a:effectLst>
            <a:outerShdw sx="100000" sy="100000" kx="0" ky="0" algn="b" rotWithShape="0" blurRad="12700" dist="12700" dir="16200000">
              <a:srgbClr val="000000">
                <a:alpha val="50000"/>
              </a:srgbClr>
            </a:outerShdw>
          </a:effectLst>
          <a:latin typeface="+mn-lt"/>
          <a:ea typeface="+mn-ea"/>
          <a:cs typeface="+mn-cs"/>
          <a:sym typeface="Hoefler Text"/>
        </a:defRPr>
      </a:lvl4pPr>
      <a:lvl5pPr indent="914400" algn="ctr" defTabSz="584200">
        <a:defRPr sz="6800">
          <a:solidFill>
            <a:srgbClr val="BCB08F"/>
          </a:solidFill>
          <a:effectLst>
            <a:outerShdw sx="100000" sy="100000" kx="0" ky="0" algn="b" rotWithShape="0" blurRad="12700" dist="12700" dir="16200000">
              <a:srgbClr val="000000">
                <a:alpha val="50000"/>
              </a:srgbClr>
            </a:outerShdw>
          </a:effectLst>
          <a:latin typeface="+mn-lt"/>
          <a:ea typeface="+mn-ea"/>
          <a:cs typeface="+mn-cs"/>
          <a:sym typeface="Hoefler Text"/>
        </a:defRPr>
      </a:lvl5pPr>
      <a:lvl6pPr indent="1143000" algn="ctr" defTabSz="584200">
        <a:defRPr sz="6800">
          <a:solidFill>
            <a:srgbClr val="BCB08F"/>
          </a:solidFill>
          <a:effectLst>
            <a:outerShdw sx="100000" sy="100000" kx="0" ky="0" algn="b" rotWithShape="0" blurRad="12700" dist="12700" dir="16200000">
              <a:srgbClr val="000000">
                <a:alpha val="50000"/>
              </a:srgbClr>
            </a:outerShdw>
          </a:effectLst>
          <a:latin typeface="+mn-lt"/>
          <a:ea typeface="+mn-ea"/>
          <a:cs typeface="+mn-cs"/>
          <a:sym typeface="Hoefler Text"/>
        </a:defRPr>
      </a:lvl6pPr>
      <a:lvl7pPr indent="1371600" algn="ctr" defTabSz="584200">
        <a:defRPr sz="6800">
          <a:solidFill>
            <a:srgbClr val="BCB08F"/>
          </a:solidFill>
          <a:effectLst>
            <a:outerShdw sx="100000" sy="100000" kx="0" ky="0" algn="b" rotWithShape="0" blurRad="12700" dist="12700" dir="16200000">
              <a:srgbClr val="000000">
                <a:alpha val="50000"/>
              </a:srgbClr>
            </a:outerShdw>
          </a:effectLst>
          <a:latin typeface="+mn-lt"/>
          <a:ea typeface="+mn-ea"/>
          <a:cs typeface="+mn-cs"/>
          <a:sym typeface="Hoefler Text"/>
        </a:defRPr>
      </a:lvl7pPr>
      <a:lvl8pPr indent="1600200" algn="ctr" defTabSz="584200">
        <a:defRPr sz="6800">
          <a:solidFill>
            <a:srgbClr val="BCB08F"/>
          </a:solidFill>
          <a:effectLst>
            <a:outerShdw sx="100000" sy="100000" kx="0" ky="0" algn="b" rotWithShape="0" blurRad="12700" dist="12700" dir="16200000">
              <a:srgbClr val="000000">
                <a:alpha val="50000"/>
              </a:srgbClr>
            </a:outerShdw>
          </a:effectLst>
          <a:latin typeface="+mn-lt"/>
          <a:ea typeface="+mn-ea"/>
          <a:cs typeface="+mn-cs"/>
          <a:sym typeface="Hoefler Text"/>
        </a:defRPr>
      </a:lvl8pPr>
      <a:lvl9pPr indent="1828800" algn="ctr" defTabSz="584200">
        <a:defRPr sz="6800">
          <a:solidFill>
            <a:srgbClr val="BCB08F"/>
          </a:solidFill>
          <a:effectLst>
            <a:outerShdw sx="100000" sy="100000" kx="0" ky="0" algn="b" rotWithShape="0" blurRad="12700" dist="12700" dir="16200000">
              <a:srgbClr val="000000">
                <a:alpha val="50000"/>
              </a:srgbClr>
            </a:outerShdw>
          </a:effectLst>
          <a:latin typeface="+mn-lt"/>
          <a:ea typeface="+mn-ea"/>
          <a:cs typeface="+mn-cs"/>
          <a:sym typeface="Hoefler Text"/>
        </a:defRPr>
      </a:lvl9pPr>
    </p:titleStyle>
    <p:bodyStyle>
      <a:lvl1pPr marL="419100" indent="-419100" defTabSz="584200">
        <a:lnSpc>
          <a:spcPct val="120000"/>
        </a:lnSpc>
        <a:spcBef>
          <a:spcPts val="2800"/>
        </a:spcBef>
        <a:buSzPct val="50000"/>
        <a:buBlip>
          <a:blip r:embed="rId3"/>
        </a:buBlip>
        <a:defRPr i="1" sz="3600">
          <a:solidFill>
            <a:srgbClr val="86837F">
              <a:alpha val="80000"/>
            </a:srgbClr>
          </a:solidFill>
          <a:effectLst>
            <a:outerShdw sx="100000" sy="100000" kx="0" ky="0" algn="b" rotWithShape="0" blurRad="25400" dist="12700" dir="5400000">
              <a:srgbClr val="FFFFFF"/>
            </a:outerShdw>
          </a:effectLst>
          <a:latin typeface="+mn-lt"/>
          <a:ea typeface="+mn-ea"/>
          <a:cs typeface="+mn-cs"/>
          <a:sym typeface="Hoefler Text"/>
        </a:defRPr>
      </a:lvl1pPr>
      <a:lvl2pPr marL="838200" indent="-419100" defTabSz="584200">
        <a:lnSpc>
          <a:spcPct val="120000"/>
        </a:lnSpc>
        <a:spcBef>
          <a:spcPts val="2800"/>
        </a:spcBef>
        <a:buSzPct val="50000"/>
        <a:buBlip>
          <a:blip r:embed="rId3"/>
        </a:buBlip>
        <a:defRPr i="1" sz="3600">
          <a:solidFill>
            <a:srgbClr val="86837F">
              <a:alpha val="80000"/>
            </a:srgbClr>
          </a:solidFill>
          <a:effectLst>
            <a:outerShdw sx="100000" sy="100000" kx="0" ky="0" algn="b" rotWithShape="0" blurRad="25400" dist="12700" dir="5400000">
              <a:srgbClr val="FFFFFF"/>
            </a:outerShdw>
          </a:effectLst>
          <a:latin typeface="+mn-lt"/>
          <a:ea typeface="+mn-ea"/>
          <a:cs typeface="+mn-cs"/>
          <a:sym typeface="Hoefler Text"/>
        </a:defRPr>
      </a:lvl2pPr>
      <a:lvl3pPr marL="1257300" indent="-419100" defTabSz="584200">
        <a:lnSpc>
          <a:spcPct val="120000"/>
        </a:lnSpc>
        <a:spcBef>
          <a:spcPts val="2800"/>
        </a:spcBef>
        <a:buSzPct val="50000"/>
        <a:buBlip>
          <a:blip r:embed="rId3"/>
        </a:buBlip>
        <a:defRPr i="1" sz="3600">
          <a:solidFill>
            <a:srgbClr val="86837F">
              <a:alpha val="80000"/>
            </a:srgbClr>
          </a:solidFill>
          <a:effectLst>
            <a:outerShdw sx="100000" sy="100000" kx="0" ky="0" algn="b" rotWithShape="0" blurRad="25400" dist="12700" dir="5400000">
              <a:srgbClr val="FFFFFF"/>
            </a:outerShdw>
          </a:effectLst>
          <a:latin typeface="+mn-lt"/>
          <a:ea typeface="+mn-ea"/>
          <a:cs typeface="+mn-cs"/>
          <a:sym typeface="Hoefler Text"/>
        </a:defRPr>
      </a:lvl3pPr>
      <a:lvl4pPr marL="1676400" indent="-419100" defTabSz="584200">
        <a:lnSpc>
          <a:spcPct val="120000"/>
        </a:lnSpc>
        <a:spcBef>
          <a:spcPts val="2800"/>
        </a:spcBef>
        <a:buSzPct val="50000"/>
        <a:buBlip>
          <a:blip r:embed="rId3"/>
        </a:buBlip>
        <a:defRPr i="1" sz="3600">
          <a:solidFill>
            <a:srgbClr val="86837F">
              <a:alpha val="80000"/>
            </a:srgbClr>
          </a:solidFill>
          <a:effectLst>
            <a:outerShdw sx="100000" sy="100000" kx="0" ky="0" algn="b" rotWithShape="0" blurRad="25400" dist="12700" dir="5400000">
              <a:srgbClr val="FFFFFF"/>
            </a:outerShdw>
          </a:effectLst>
          <a:latin typeface="+mn-lt"/>
          <a:ea typeface="+mn-ea"/>
          <a:cs typeface="+mn-cs"/>
          <a:sym typeface="Hoefler Text"/>
        </a:defRPr>
      </a:lvl4pPr>
      <a:lvl5pPr marL="2095500" indent="-419100" defTabSz="584200">
        <a:lnSpc>
          <a:spcPct val="120000"/>
        </a:lnSpc>
        <a:spcBef>
          <a:spcPts val="2800"/>
        </a:spcBef>
        <a:buSzPct val="50000"/>
        <a:buBlip>
          <a:blip r:embed="rId3"/>
        </a:buBlip>
        <a:defRPr i="1" sz="3600">
          <a:solidFill>
            <a:srgbClr val="86837F">
              <a:alpha val="80000"/>
            </a:srgbClr>
          </a:solidFill>
          <a:effectLst>
            <a:outerShdw sx="100000" sy="100000" kx="0" ky="0" algn="b" rotWithShape="0" blurRad="25400" dist="12700" dir="5400000">
              <a:srgbClr val="FFFFFF"/>
            </a:outerShdw>
          </a:effectLst>
          <a:latin typeface="+mn-lt"/>
          <a:ea typeface="+mn-ea"/>
          <a:cs typeface="+mn-cs"/>
          <a:sym typeface="Hoefler Text"/>
        </a:defRPr>
      </a:lvl5pPr>
      <a:lvl6pPr marL="2514600" indent="-419100" defTabSz="584200">
        <a:lnSpc>
          <a:spcPct val="120000"/>
        </a:lnSpc>
        <a:spcBef>
          <a:spcPts val="2800"/>
        </a:spcBef>
        <a:buSzPct val="50000"/>
        <a:buBlip>
          <a:blip r:embed="rId3"/>
        </a:buBlip>
        <a:defRPr i="1" sz="3600">
          <a:solidFill>
            <a:srgbClr val="86837F">
              <a:alpha val="80000"/>
            </a:srgbClr>
          </a:solidFill>
          <a:effectLst>
            <a:outerShdw sx="100000" sy="100000" kx="0" ky="0" algn="b" rotWithShape="0" blurRad="25400" dist="12700" dir="5400000">
              <a:srgbClr val="FFFFFF"/>
            </a:outerShdw>
          </a:effectLst>
          <a:latin typeface="+mn-lt"/>
          <a:ea typeface="+mn-ea"/>
          <a:cs typeface="+mn-cs"/>
          <a:sym typeface="Hoefler Text"/>
        </a:defRPr>
      </a:lvl6pPr>
      <a:lvl7pPr marL="2933700" indent="-419100" defTabSz="584200">
        <a:lnSpc>
          <a:spcPct val="120000"/>
        </a:lnSpc>
        <a:spcBef>
          <a:spcPts val="2800"/>
        </a:spcBef>
        <a:buSzPct val="50000"/>
        <a:buBlip>
          <a:blip r:embed="rId3"/>
        </a:buBlip>
        <a:defRPr i="1" sz="3600">
          <a:solidFill>
            <a:srgbClr val="86837F">
              <a:alpha val="80000"/>
            </a:srgbClr>
          </a:solidFill>
          <a:effectLst>
            <a:outerShdw sx="100000" sy="100000" kx="0" ky="0" algn="b" rotWithShape="0" blurRad="25400" dist="12700" dir="5400000">
              <a:srgbClr val="FFFFFF"/>
            </a:outerShdw>
          </a:effectLst>
          <a:latin typeface="+mn-lt"/>
          <a:ea typeface="+mn-ea"/>
          <a:cs typeface="+mn-cs"/>
          <a:sym typeface="Hoefler Text"/>
        </a:defRPr>
      </a:lvl7pPr>
      <a:lvl8pPr marL="3352800" indent="-419100" defTabSz="584200">
        <a:lnSpc>
          <a:spcPct val="120000"/>
        </a:lnSpc>
        <a:spcBef>
          <a:spcPts val="2800"/>
        </a:spcBef>
        <a:buSzPct val="50000"/>
        <a:buBlip>
          <a:blip r:embed="rId3"/>
        </a:buBlip>
        <a:defRPr i="1" sz="3600">
          <a:solidFill>
            <a:srgbClr val="86837F">
              <a:alpha val="80000"/>
            </a:srgbClr>
          </a:solidFill>
          <a:effectLst>
            <a:outerShdw sx="100000" sy="100000" kx="0" ky="0" algn="b" rotWithShape="0" blurRad="25400" dist="12700" dir="5400000">
              <a:srgbClr val="FFFFFF"/>
            </a:outerShdw>
          </a:effectLst>
          <a:latin typeface="+mn-lt"/>
          <a:ea typeface="+mn-ea"/>
          <a:cs typeface="+mn-cs"/>
          <a:sym typeface="Hoefler Text"/>
        </a:defRPr>
      </a:lvl8pPr>
      <a:lvl9pPr marL="3771900" indent="-419100" defTabSz="584200">
        <a:lnSpc>
          <a:spcPct val="120000"/>
        </a:lnSpc>
        <a:spcBef>
          <a:spcPts val="2800"/>
        </a:spcBef>
        <a:buSzPct val="50000"/>
        <a:buBlip>
          <a:blip r:embed="rId3"/>
        </a:buBlip>
        <a:defRPr i="1" sz="3600">
          <a:solidFill>
            <a:srgbClr val="86837F">
              <a:alpha val="80000"/>
            </a:srgbClr>
          </a:solidFill>
          <a:effectLst>
            <a:outerShdw sx="100000" sy="100000" kx="0" ky="0" algn="b" rotWithShape="0" blurRad="25400" dist="12700" dir="5400000">
              <a:srgbClr val="FFFFFF"/>
            </a:outerShdw>
          </a:effectLst>
          <a:latin typeface="+mn-lt"/>
          <a:ea typeface="+mn-ea"/>
          <a:cs typeface="+mn-cs"/>
          <a:sym typeface="Hoefler Text"/>
        </a:defRPr>
      </a:lvl9pPr>
    </p:bodyStyle>
    <p:otherStyle>
      <a:lvl1pPr algn="ctr" defTabSz="584200">
        <a:defRPr b="1" sz="2000">
          <a:solidFill>
            <a:schemeClr val="tx1"/>
          </a:solidFill>
          <a:effectLst>
            <a:outerShdw sx="100000" sy="100000" kx="0" ky="0" algn="b" rotWithShape="0" blurRad="25400" dist="12700" dir="16200000">
              <a:srgbClr val="000000">
                <a:alpha val="80000"/>
              </a:srgbClr>
            </a:outerShdw>
          </a:effectLst>
          <a:latin typeface="+mn-lt"/>
          <a:ea typeface="+mn-ea"/>
          <a:cs typeface="+mn-cs"/>
          <a:sym typeface="Palatino"/>
        </a:defRPr>
      </a:lvl1pPr>
      <a:lvl2pPr indent="228600" algn="ctr" defTabSz="584200">
        <a:defRPr b="1" sz="2000">
          <a:solidFill>
            <a:schemeClr val="tx1"/>
          </a:solidFill>
          <a:effectLst>
            <a:outerShdw sx="100000" sy="100000" kx="0" ky="0" algn="b" rotWithShape="0" blurRad="25400" dist="12700" dir="16200000">
              <a:srgbClr val="000000">
                <a:alpha val="80000"/>
              </a:srgbClr>
            </a:outerShdw>
          </a:effectLst>
          <a:latin typeface="+mn-lt"/>
          <a:ea typeface="+mn-ea"/>
          <a:cs typeface="+mn-cs"/>
          <a:sym typeface="Palatino"/>
        </a:defRPr>
      </a:lvl2pPr>
      <a:lvl3pPr indent="457200" algn="ctr" defTabSz="584200">
        <a:defRPr b="1" sz="2000">
          <a:solidFill>
            <a:schemeClr val="tx1"/>
          </a:solidFill>
          <a:effectLst>
            <a:outerShdw sx="100000" sy="100000" kx="0" ky="0" algn="b" rotWithShape="0" blurRad="25400" dist="12700" dir="16200000">
              <a:srgbClr val="000000">
                <a:alpha val="80000"/>
              </a:srgbClr>
            </a:outerShdw>
          </a:effectLst>
          <a:latin typeface="+mn-lt"/>
          <a:ea typeface="+mn-ea"/>
          <a:cs typeface="+mn-cs"/>
          <a:sym typeface="Palatino"/>
        </a:defRPr>
      </a:lvl3pPr>
      <a:lvl4pPr indent="685800" algn="ctr" defTabSz="584200">
        <a:defRPr b="1" sz="2000">
          <a:solidFill>
            <a:schemeClr val="tx1"/>
          </a:solidFill>
          <a:effectLst>
            <a:outerShdw sx="100000" sy="100000" kx="0" ky="0" algn="b" rotWithShape="0" blurRad="25400" dist="12700" dir="16200000">
              <a:srgbClr val="000000">
                <a:alpha val="80000"/>
              </a:srgbClr>
            </a:outerShdw>
          </a:effectLst>
          <a:latin typeface="+mn-lt"/>
          <a:ea typeface="+mn-ea"/>
          <a:cs typeface="+mn-cs"/>
          <a:sym typeface="Palatino"/>
        </a:defRPr>
      </a:lvl4pPr>
      <a:lvl5pPr indent="914400" algn="ctr" defTabSz="584200">
        <a:defRPr b="1" sz="2000">
          <a:solidFill>
            <a:schemeClr val="tx1"/>
          </a:solidFill>
          <a:effectLst>
            <a:outerShdw sx="100000" sy="100000" kx="0" ky="0" algn="b" rotWithShape="0" blurRad="25400" dist="12700" dir="16200000">
              <a:srgbClr val="000000">
                <a:alpha val="80000"/>
              </a:srgbClr>
            </a:outerShdw>
          </a:effectLst>
          <a:latin typeface="+mn-lt"/>
          <a:ea typeface="+mn-ea"/>
          <a:cs typeface="+mn-cs"/>
          <a:sym typeface="Palatino"/>
        </a:defRPr>
      </a:lvl5pPr>
      <a:lvl6pPr indent="1143000" algn="ctr" defTabSz="584200">
        <a:defRPr b="1" sz="2000">
          <a:solidFill>
            <a:schemeClr val="tx1"/>
          </a:solidFill>
          <a:effectLst>
            <a:outerShdw sx="100000" sy="100000" kx="0" ky="0" algn="b" rotWithShape="0" blurRad="25400" dist="12700" dir="16200000">
              <a:srgbClr val="000000">
                <a:alpha val="80000"/>
              </a:srgbClr>
            </a:outerShdw>
          </a:effectLst>
          <a:latin typeface="+mn-lt"/>
          <a:ea typeface="+mn-ea"/>
          <a:cs typeface="+mn-cs"/>
          <a:sym typeface="Palatino"/>
        </a:defRPr>
      </a:lvl6pPr>
      <a:lvl7pPr indent="1371600" algn="ctr" defTabSz="584200">
        <a:defRPr b="1" sz="2000">
          <a:solidFill>
            <a:schemeClr val="tx1"/>
          </a:solidFill>
          <a:effectLst>
            <a:outerShdw sx="100000" sy="100000" kx="0" ky="0" algn="b" rotWithShape="0" blurRad="25400" dist="12700" dir="16200000">
              <a:srgbClr val="000000">
                <a:alpha val="80000"/>
              </a:srgbClr>
            </a:outerShdw>
          </a:effectLst>
          <a:latin typeface="+mn-lt"/>
          <a:ea typeface="+mn-ea"/>
          <a:cs typeface="+mn-cs"/>
          <a:sym typeface="Palatino"/>
        </a:defRPr>
      </a:lvl7pPr>
      <a:lvl8pPr indent="1600200" algn="ctr" defTabSz="584200">
        <a:defRPr b="1" sz="2000">
          <a:solidFill>
            <a:schemeClr val="tx1"/>
          </a:solidFill>
          <a:effectLst>
            <a:outerShdw sx="100000" sy="100000" kx="0" ky="0" algn="b" rotWithShape="0" blurRad="25400" dist="12700" dir="16200000">
              <a:srgbClr val="000000">
                <a:alpha val="80000"/>
              </a:srgbClr>
            </a:outerShdw>
          </a:effectLst>
          <a:latin typeface="+mn-lt"/>
          <a:ea typeface="+mn-ea"/>
          <a:cs typeface="+mn-cs"/>
          <a:sym typeface="Palatino"/>
        </a:defRPr>
      </a:lvl8pPr>
      <a:lvl9pPr indent="1828800" algn="ctr" defTabSz="584200">
        <a:defRPr b="1" sz="2000">
          <a:solidFill>
            <a:schemeClr val="tx1"/>
          </a:solidFill>
          <a:effectLst>
            <a:outerShdw sx="100000" sy="100000" kx="0" ky="0" algn="b" rotWithShape="0" blurRad="25400" dist="12700" dir="16200000">
              <a:srgbClr val="000000">
                <a:alpha val="80000"/>
              </a:srgbClr>
            </a:outerShdw>
          </a:effectLst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4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6.png"/><Relationship Id="rId3" Type="http://schemas.openxmlformats.org/officeDocument/2006/relationships/image" Target="../media/image2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7.png"/><Relationship Id="rId3" Type="http://schemas.openxmlformats.org/officeDocument/2006/relationships/image" Target="../media/image2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8.png"/><Relationship Id="rId3" Type="http://schemas.openxmlformats.org/officeDocument/2006/relationships/image" Target="../media/image2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9.png"/><Relationship Id="rId3" Type="http://schemas.openxmlformats.org/officeDocument/2006/relationships/image" Target="../media/image2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0.png"/><Relationship Id="rId3" Type="http://schemas.openxmlformats.org/officeDocument/2006/relationships/image" Target="../media/image2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1.png"/><Relationship Id="rId3" Type="http://schemas.openxmlformats.org/officeDocument/2006/relationships/image" Target="../media/image2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2.png"/><Relationship Id="rId3" Type="http://schemas.openxmlformats.org/officeDocument/2006/relationships/image" Target="../media/image2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3.png"/><Relationship Id="rId3" Type="http://schemas.openxmlformats.org/officeDocument/2006/relationships/image" Target="../media/image2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4.pn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5.pn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6.pn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7.png"/><Relationship Id="rId3" Type="http://schemas.openxmlformats.org/officeDocument/2006/relationships/image" Target="../media/image2.png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8.png"/><Relationship Id="rId3" Type="http://schemas.openxmlformats.org/officeDocument/2006/relationships/image" Target="../media/image2.png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9.png"/><Relationship Id="rId3" Type="http://schemas.openxmlformats.org/officeDocument/2006/relationships/image" Target="../media/image2.png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0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vlcsnap-2015-08-25-14h00m47s956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34" name="Shape 34"/>
          <p:cNvSpPr/>
          <p:nvPr/>
        </p:nvSpPr>
        <p:spPr>
          <a:xfrm>
            <a:off x="978406" y="6805482"/>
            <a:ext cx="10771818" cy="2692401"/>
          </a:xfrm>
          <a:prstGeom prst="rect">
            <a:avLst/>
          </a:prstGeom>
          <a:solidFill>
            <a:srgbClr val="13537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5700">
                <a:solidFill>
                  <a:srgbClr val="FFFFFF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  <a:effectLst/>
              </a:defRPr>
            </a:pPr>
            <a:r>
              <a:rPr i="1" sz="57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María y Héctor están solos en la cocina.  Es la noche y tienen una conversación sobre la noche de Santa Isabel.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vlcsnap-2015-08-25-14h00m55s028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/>
        </p:nvSpPr>
        <p:spPr>
          <a:xfrm>
            <a:off x="1162050" y="4137618"/>
            <a:ext cx="10680701" cy="51462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8354" y="0"/>
                </a:moveTo>
                <a:lnTo>
                  <a:pt x="7511" y="9037"/>
                </a:lnTo>
                <a:lnTo>
                  <a:pt x="422" y="9037"/>
                </a:lnTo>
                <a:cubicBezTo>
                  <a:pt x="189" y="9037"/>
                  <a:pt x="0" y="9429"/>
                  <a:pt x="0" y="9913"/>
                </a:cubicBezTo>
                <a:lnTo>
                  <a:pt x="0" y="20724"/>
                </a:lnTo>
                <a:cubicBezTo>
                  <a:pt x="0" y="21207"/>
                  <a:pt x="189" y="21600"/>
                  <a:pt x="422" y="21600"/>
                </a:cubicBezTo>
                <a:lnTo>
                  <a:pt x="21178" y="21600"/>
                </a:lnTo>
                <a:cubicBezTo>
                  <a:pt x="21411" y="21600"/>
                  <a:pt x="21600" y="21207"/>
                  <a:pt x="21600" y="20724"/>
                </a:cubicBezTo>
                <a:lnTo>
                  <a:pt x="21600" y="9913"/>
                </a:lnTo>
                <a:cubicBezTo>
                  <a:pt x="21600" y="9429"/>
                  <a:pt x="21411" y="9037"/>
                  <a:pt x="21178" y="9037"/>
                </a:cubicBezTo>
                <a:lnTo>
                  <a:pt x="9199" y="9037"/>
                </a:lnTo>
                <a:lnTo>
                  <a:pt x="8354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i="0" sz="6100">
                <a:solidFill>
                  <a:srgbClr val="F3F1D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100">
                <a:solidFill>
                  <a:srgbClr val="F3F1DF"/>
                </a:solidFill>
              </a:rPr>
              <a:t>«A ver, lavandería, supervisar a las limpiadoras, hacer las cuentas…»</a:t>
            </a:r>
          </a:p>
        </p:txBody>
      </p:sp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vlcsnap-2015-08-25-14h00m57s664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Shape 40"/>
          <p:cNvSpPr/>
          <p:nvPr/>
        </p:nvSpPr>
        <p:spPr>
          <a:xfrm>
            <a:off x="1413431" y="6272227"/>
            <a:ext cx="8228420" cy="2834074"/>
          </a:xfrm>
          <a:prstGeom prst="wedgeEllipseCallout">
            <a:avLst>
              <a:gd name="adj1" fmla="val -3775"/>
              <a:gd name="adj2" fmla="val -118239"/>
            </a:avLst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i="0" sz="4100">
                <a:solidFill>
                  <a:srgbClr val="F3F1D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100">
                <a:solidFill>
                  <a:srgbClr val="F3F1DF"/>
                </a:solidFill>
              </a:rPr>
              <a:t>«Y reunirte conmigo cada mañana a las siete en punto para repasar las tareas del día.»</a:t>
            </a:r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vlcsnap-2015-08-25-14h01m03s326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43" name="Shape 43"/>
          <p:cNvSpPr/>
          <p:nvPr/>
        </p:nvSpPr>
        <p:spPr>
          <a:xfrm>
            <a:off x="5375848" y="3901877"/>
            <a:ext cx="7284245" cy="50835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350" y="0"/>
                </a:moveTo>
                <a:lnTo>
                  <a:pt x="9261" y="5997"/>
                </a:lnTo>
                <a:lnTo>
                  <a:pt x="545" y="5997"/>
                </a:lnTo>
                <a:cubicBezTo>
                  <a:pt x="244" y="5997"/>
                  <a:pt x="0" y="6346"/>
                  <a:pt x="0" y="6777"/>
                </a:cubicBezTo>
                <a:lnTo>
                  <a:pt x="0" y="20819"/>
                </a:lnTo>
                <a:cubicBezTo>
                  <a:pt x="0" y="21250"/>
                  <a:pt x="244" y="21600"/>
                  <a:pt x="545" y="21600"/>
                </a:cubicBezTo>
                <a:lnTo>
                  <a:pt x="21055" y="21600"/>
                </a:lnTo>
                <a:cubicBezTo>
                  <a:pt x="21356" y="21600"/>
                  <a:pt x="21600" y="21250"/>
                  <a:pt x="21600" y="20819"/>
                </a:cubicBezTo>
                <a:lnTo>
                  <a:pt x="21600" y="6777"/>
                </a:lnTo>
                <a:cubicBezTo>
                  <a:pt x="21600" y="6346"/>
                  <a:pt x="21356" y="5997"/>
                  <a:pt x="21055" y="5997"/>
                </a:cubicBezTo>
                <a:lnTo>
                  <a:pt x="11439" y="5997"/>
                </a:lnTo>
                <a:lnTo>
                  <a:pt x="10350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i="0" sz="5700">
                <a:solidFill>
                  <a:srgbClr val="F3F1D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700">
                <a:solidFill>
                  <a:srgbClr val="F3F1DF"/>
                </a:solidFill>
              </a:rPr>
              <a:t>«Y mañana es la cena de Santa Isabel» continua María.</a:t>
            </a:r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vlcsnap-2015-08-25-14h01m05s429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46" name="Shape 46"/>
          <p:cNvSpPr/>
          <p:nvPr/>
        </p:nvSpPr>
        <p:spPr>
          <a:xfrm>
            <a:off x="1777923" y="6553880"/>
            <a:ext cx="4682909" cy="2701531"/>
          </a:xfrm>
          <a:prstGeom prst="wedgeEllipseCallout">
            <a:avLst>
              <a:gd name="adj1" fmla="val 19251"/>
              <a:gd name="adj2" fmla="val -124274"/>
            </a:avLst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i="0" sz="5600">
                <a:solidFill>
                  <a:srgbClr val="F3F1D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600">
                <a:solidFill>
                  <a:srgbClr val="F3F1DF"/>
                </a:solidFill>
              </a:rPr>
              <a:t>«Sí.»  </a:t>
            </a:r>
          </a:p>
        </p:txBody>
      </p:sp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vlcsnap-2015-08-25-14h01m07s329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49" name="Shape 49"/>
          <p:cNvSpPr/>
          <p:nvPr/>
        </p:nvSpPr>
        <p:spPr>
          <a:xfrm>
            <a:off x="6121400" y="4018026"/>
            <a:ext cx="6223794" cy="49839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1159" y="0"/>
                </a:moveTo>
                <a:lnTo>
                  <a:pt x="9551" y="7121"/>
                </a:lnTo>
                <a:lnTo>
                  <a:pt x="804" y="7121"/>
                </a:lnTo>
                <a:cubicBezTo>
                  <a:pt x="360" y="7121"/>
                  <a:pt x="0" y="7571"/>
                  <a:pt x="0" y="8125"/>
                </a:cubicBezTo>
                <a:lnTo>
                  <a:pt x="0" y="20596"/>
                </a:lnTo>
                <a:cubicBezTo>
                  <a:pt x="0" y="21150"/>
                  <a:pt x="360" y="21600"/>
                  <a:pt x="804" y="21600"/>
                </a:cubicBezTo>
                <a:lnTo>
                  <a:pt x="20796" y="21600"/>
                </a:lnTo>
                <a:cubicBezTo>
                  <a:pt x="21240" y="21600"/>
                  <a:pt x="21600" y="21150"/>
                  <a:pt x="21600" y="20596"/>
                </a:cubicBezTo>
                <a:lnTo>
                  <a:pt x="21600" y="8125"/>
                </a:lnTo>
                <a:cubicBezTo>
                  <a:pt x="21600" y="7571"/>
                  <a:pt x="21240" y="7121"/>
                  <a:pt x="20796" y="7121"/>
                </a:cubicBezTo>
                <a:lnTo>
                  <a:pt x="12767" y="7121"/>
                </a:lnTo>
                <a:lnTo>
                  <a:pt x="11159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i="0" sz="5400">
                <a:solidFill>
                  <a:srgbClr val="F3F1D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400">
                <a:solidFill>
                  <a:srgbClr val="F3F1DF"/>
                </a:solidFill>
              </a:rPr>
              <a:t>«Pues menudo lío.»  dice María con un tono de frustración. </a:t>
            </a:r>
          </a:p>
        </p:txBody>
      </p:sp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vlcsnap-2015-08-25-14h01m11s194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52" name="Shape 52"/>
          <p:cNvSpPr/>
          <p:nvPr/>
        </p:nvSpPr>
        <p:spPr>
          <a:xfrm>
            <a:off x="170846" y="5112481"/>
            <a:ext cx="6787021" cy="4573693"/>
          </a:xfrm>
          <a:prstGeom prst="wedgeEllipseCallout">
            <a:avLst>
              <a:gd name="adj1" fmla="val 22770"/>
              <a:gd name="adj2" fmla="val -70757"/>
            </a:avLst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i="0" sz="4100">
                <a:solidFill>
                  <a:srgbClr val="F3F1D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100">
                <a:solidFill>
                  <a:srgbClr val="F3F1DF"/>
                </a:solidFill>
              </a:rPr>
              <a:t>«Lo siento, pero es una tradición en este colegio: alumnos, profesores, y el resto del personal cenan juntos una noche al año.»</a:t>
            </a:r>
          </a:p>
        </p:txBody>
      </p:sp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vlcsnap-2015-08-25-14h01m15s463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Shape 55"/>
          <p:cNvSpPr/>
          <p:nvPr/>
        </p:nvSpPr>
        <p:spPr>
          <a:xfrm>
            <a:off x="6635001" y="5078487"/>
            <a:ext cx="6124180" cy="46358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6093" y="0"/>
                </a:moveTo>
                <a:lnTo>
                  <a:pt x="4961" y="6651"/>
                </a:lnTo>
                <a:lnTo>
                  <a:pt x="566" y="6651"/>
                </a:lnTo>
                <a:cubicBezTo>
                  <a:pt x="253" y="6651"/>
                  <a:pt x="0" y="6986"/>
                  <a:pt x="0" y="7398"/>
                </a:cubicBezTo>
                <a:lnTo>
                  <a:pt x="0" y="20853"/>
                </a:lnTo>
                <a:cubicBezTo>
                  <a:pt x="0" y="21266"/>
                  <a:pt x="253" y="21600"/>
                  <a:pt x="566" y="21600"/>
                </a:cubicBezTo>
                <a:lnTo>
                  <a:pt x="21034" y="21600"/>
                </a:lnTo>
                <a:cubicBezTo>
                  <a:pt x="21347" y="21600"/>
                  <a:pt x="21600" y="21266"/>
                  <a:pt x="21600" y="20853"/>
                </a:cubicBezTo>
                <a:lnTo>
                  <a:pt x="21600" y="7398"/>
                </a:lnTo>
                <a:cubicBezTo>
                  <a:pt x="21600" y="6986"/>
                  <a:pt x="21347" y="6651"/>
                  <a:pt x="21034" y="6651"/>
                </a:cubicBezTo>
                <a:lnTo>
                  <a:pt x="7224" y="6651"/>
                </a:lnTo>
                <a:lnTo>
                  <a:pt x="6093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i="0" sz="5100">
                <a:solidFill>
                  <a:srgbClr val="F3F1D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100">
                <a:solidFill>
                  <a:srgbClr val="F3F1DF"/>
                </a:solidFill>
              </a:rPr>
              <a:t>«Ya, y luego cada cual a lo suyo otra vez, ¿no?</a:t>
            </a:r>
          </a:p>
        </p:txBody>
      </p:sp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vlcsnap-2015-08-25-14h01m19s912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58" name="Shape 58"/>
          <p:cNvSpPr/>
          <p:nvPr/>
        </p:nvSpPr>
        <p:spPr>
          <a:xfrm>
            <a:off x="6218095" y="5592947"/>
            <a:ext cx="7217783" cy="3761871"/>
          </a:xfrm>
          <a:prstGeom prst="wedgeEllipseCallout">
            <a:avLst>
              <a:gd name="adj1" fmla="val -62007"/>
              <a:gd name="adj2" fmla="val -43789"/>
            </a:avLst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i="0" sz="4400">
                <a:solidFill>
                  <a:srgbClr val="F3F1D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400">
                <a:solidFill>
                  <a:srgbClr val="F3F1DF"/>
                </a:solidFill>
              </a:rPr>
              <a:t>«No, luego yo me quedo como cocinero, Jacinta de profesora de Educación Física y tú,</a:t>
            </a:r>
          </a:p>
        </p:txBody>
      </p:sp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vlcsnap-2015-08-25-14h01m25s560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/>
        </p:nvSpPr>
        <p:spPr>
          <a:xfrm>
            <a:off x="6466612" y="5957439"/>
            <a:ext cx="6389393" cy="3513353"/>
          </a:xfrm>
          <a:prstGeom prst="wedgeEllipseCallout">
            <a:avLst>
              <a:gd name="adj1" fmla="val -59052"/>
              <a:gd name="adj2" fmla="val -52593"/>
            </a:avLst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i="0" sz="5500">
                <a:solidFill>
                  <a:srgbClr val="F3F1D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500">
                <a:solidFill>
                  <a:srgbClr val="F3F1DF"/>
                </a:solidFill>
              </a:rPr>
              <a:t>«¿de dónde te quieres quedar?»</a:t>
            </a:r>
          </a:p>
        </p:txBody>
      </p:sp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vlcsnap-2015-08-25-14h01m27s955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64" name="Shape 64"/>
          <p:cNvSpPr/>
          <p:nvPr/>
        </p:nvSpPr>
        <p:spPr>
          <a:xfrm>
            <a:off x="282559" y="685732"/>
            <a:ext cx="4956518" cy="4229101"/>
          </a:xfrm>
          <a:prstGeom prst="rect">
            <a:avLst/>
          </a:prstGeom>
          <a:solidFill>
            <a:srgbClr val="13537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5400">
                <a:solidFill>
                  <a:srgbClr val="FFFFFF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  <a:effectLst/>
              </a:defRPr>
            </a:pPr>
            <a:r>
              <a:rPr i="1" sz="54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María se pone a reír inmediatamente y tiene una mirada  llena de alegría.</a:t>
            </a:r>
          </a:p>
        </p:txBody>
      </p:sp>
    </p:spTree>
  </p:cSld>
  <p:clrMapOvr>
    <a:masterClrMapping/>
  </p:clrMapOvr>
  <p:transition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vlcsnap-2015-08-25-14h01m30s844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67" name="Shape 67"/>
          <p:cNvSpPr/>
          <p:nvPr/>
        </p:nvSpPr>
        <p:spPr>
          <a:xfrm>
            <a:off x="7953452" y="665007"/>
            <a:ext cx="4542323" cy="4038601"/>
          </a:xfrm>
          <a:prstGeom prst="rect">
            <a:avLst/>
          </a:prstGeom>
          <a:solidFill>
            <a:srgbClr val="13537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5200">
                <a:solidFill>
                  <a:srgbClr val="FFFFFF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  <a:effectLst/>
              </a:defRPr>
            </a:pPr>
            <a:r>
              <a:rPr i="1" sz="5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De repente, hay un momento de silencio.  Héctor mira a María.  ¿Qué piensa?  </a:t>
            </a:r>
          </a:p>
        </p:txBody>
      </p:sp>
    </p:spTree>
  </p:cSld>
  <p:clrMapOvr>
    <a:masterClrMapping/>
  </p:clrMapOvr>
  <p:transition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vlcsnap-2015-08-25-14h01m33s203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70" name="Shape 70"/>
          <p:cNvSpPr/>
          <p:nvPr/>
        </p:nvSpPr>
        <p:spPr>
          <a:xfrm>
            <a:off x="448237" y="464807"/>
            <a:ext cx="4956517" cy="3975101"/>
          </a:xfrm>
          <a:prstGeom prst="rect">
            <a:avLst/>
          </a:prstGeom>
          <a:solidFill>
            <a:srgbClr val="13537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5100">
                <a:solidFill>
                  <a:srgbClr val="FFFFFF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  <a:effectLst/>
              </a:defRPr>
            </a:pPr>
            <a:r>
              <a:rPr i="1" sz="51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María trata de no mirar directamente en los ojos de Héctor.  ¿Están flirteando?</a:t>
            </a:r>
          </a:p>
        </p:txBody>
      </p:sp>
    </p:spTree>
  </p:cSld>
  <p:clrMapOvr>
    <a:masterClrMapping/>
  </p:clrMapOvr>
  <p:transition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vlcsnap-2015-08-25-14h01m42s553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73" name="Shape 73"/>
          <p:cNvSpPr/>
          <p:nvPr/>
        </p:nvSpPr>
        <p:spPr>
          <a:xfrm>
            <a:off x="916397" y="3240319"/>
            <a:ext cx="5875791" cy="4209201"/>
          </a:xfrm>
          <a:prstGeom prst="wedgeEllipseCallout">
            <a:avLst>
              <a:gd name="adj1" fmla="val 110992"/>
              <a:gd name="adj2" fmla="val 23382"/>
            </a:avLst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i="0" sz="4900">
                <a:solidFill>
                  <a:srgbClr val="F3F1D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900">
                <a:solidFill>
                  <a:srgbClr val="F3F1DF"/>
                </a:solidFill>
              </a:rPr>
              <a:t>«Bueno, me voy, esta noche tengo que hacer la ronda.»</a:t>
            </a:r>
          </a:p>
        </p:txBody>
      </p:sp>
    </p:spTree>
  </p:cSld>
  <p:clrMapOvr>
    <a:masterClrMapping/>
  </p:clrMapOvr>
  <p:transition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vlcsnap-2015-08-25-14h01m48s390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76" name="Shape 76"/>
          <p:cNvSpPr/>
          <p:nvPr/>
        </p:nvSpPr>
        <p:spPr>
          <a:xfrm>
            <a:off x="8454748" y="2196547"/>
            <a:ext cx="4351553" cy="3231701"/>
          </a:xfrm>
          <a:prstGeom prst="wedgeEllipseCallout">
            <a:avLst>
              <a:gd name="adj1" fmla="val -93991"/>
              <a:gd name="adj2" fmla="val 79889"/>
            </a:avLst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i="0" sz="4700">
                <a:solidFill>
                  <a:srgbClr val="F3F1D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700">
                <a:solidFill>
                  <a:srgbClr val="F3F1DF"/>
                </a:solidFill>
              </a:rPr>
              <a:t>«Si necesitas algo, llámame.»</a:t>
            </a:r>
          </a:p>
        </p:txBody>
      </p:sp>
    </p:spTree>
  </p:cSld>
  <p:clrMapOvr>
    <a:masterClrMapping/>
  </p:clrMapOvr>
  <p:transition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vlcsnap-2015-08-25-14h01m52s845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Shape 79"/>
          <p:cNvSpPr/>
          <p:nvPr/>
        </p:nvSpPr>
        <p:spPr>
          <a:xfrm>
            <a:off x="836270" y="2546341"/>
            <a:ext cx="6273801" cy="34599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575" y="0"/>
                </a:moveTo>
                <a:cubicBezTo>
                  <a:pt x="258" y="0"/>
                  <a:pt x="0" y="467"/>
                  <a:pt x="0" y="1043"/>
                </a:cubicBezTo>
                <a:lnTo>
                  <a:pt x="0" y="11127"/>
                </a:lnTo>
                <a:cubicBezTo>
                  <a:pt x="0" y="11703"/>
                  <a:pt x="258" y="12170"/>
                  <a:pt x="575" y="12170"/>
                </a:cubicBezTo>
                <a:lnTo>
                  <a:pt x="11389" y="12170"/>
                </a:lnTo>
                <a:lnTo>
                  <a:pt x="21600" y="21600"/>
                </a:lnTo>
                <a:lnTo>
                  <a:pt x="13499" y="9133"/>
                </a:lnTo>
                <a:lnTo>
                  <a:pt x="13499" y="1043"/>
                </a:lnTo>
                <a:cubicBezTo>
                  <a:pt x="13499" y="467"/>
                  <a:pt x="13241" y="0"/>
                  <a:pt x="12923" y="0"/>
                </a:cubicBezTo>
                <a:lnTo>
                  <a:pt x="575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i="0" sz="5700">
                <a:solidFill>
                  <a:srgbClr val="F3F1D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700">
                <a:solidFill>
                  <a:srgbClr val="F3F1DF"/>
                </a:solidFill>
              </a:rPr>
              <a:t>«Sí, gracias.»</a:t>
            </a:r>
          </a:p>
        </p:txBody>
      </p:sp>
    </p:spTree>
  </p:cSld>
  <p:clrMapOvr>
    <a:masterClrMapping/>
  </p:clrMapOvr>
  <p:transition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vlcsnap-2015-08-25-14h01m53s597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Shape 82"/>
          <p:cNvSpPr/>
          <p:nvPr/>
        </p:nvSpPr>
        <p:spPr>
          <a:xfrm>
            <a:off x="381965" y="1423199"/>
            <a:ext cx="4708001" cy="3251201"/>
          </a:xfrm>
          <a:prstGeom prst="rect">
            <a:avLst/>
          </a:prstGeom>
          <a:solidFill>
            <a:srgbClr val="13537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0">
              <a:defRPr i="0" sz="1800">
                <a:solidFill>
                  <a:srgbClr val="000000"/>
                </a:solidFill>
                <a:effectLst/>
              </a:defRPr>
            </a:pPr>
            <a:r>
              <a:rPr sz="5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María tiene una sensación fuerte. </a:t>
            </a:r>
            <a:r>
              <a:rPr i="1" sz="5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 ¿Héctor me quiere?</a:t>
            </a:r>
          </a:p>
        </p:txBody>
      </p:sp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2.png"/></Relationships>

</file>

<file path=ppt/theme/theme1.xml><?xml version="1.0" encoding="utf-8"?>
<a:theme xmlns:a="http://schemas.openxmlformats.org/drawingml/2006/main" xmlns:r="http://schemas.openxmlformats.org/officeDocument/2006/relationships" name="Moroccan">
  <a:themeElements>
    <a:clrScheme name="Moroccan">
      <a:dk1>
        <a:srgbClr val="073E86"/>
      </a:dk1>
      <a:lt1>
        <a:srgbClr val="86837F">
          <a:alpha val="80000"/>
        </a:srgbClr>
      </a:lt1>
      <a:dk2>
        <a:srgbClr val="586770"/>
      </a:dk2>
      <a:lt2>
        <a:srgbClr val="C4CBD0"/>
      </a:lt2>
      <a:accent1>
        <a:srgbClr val="61A4C7"/>
      </a:accent1>
      <a:accent2>
        <a:srgbClr val="3C9B4C"/>
      </a:accent2>
      <a:accent3>
        <a:srgbClr val="E0BF64"/>
      </a:accent3>
      <a:accent4>
        <a:srgbClr val="DE9A51"/>
      </a:accent4>
      <a:accent5>
        <a:srgbClr val="C86464"/>
      </a:accent5>
      <a:accent6>
        <a:srgbClr val="896D9B"/>
      </a:accent6>
      <a:hlink>
        <a:srgbClr val="0000FF"/>
      </a:hlink>
      <a:folHlink>
        <a:srgbClr val="FF00FF"/>
      </a:folHlink>
    </a:clrScheme>
    <a:fontScheme name="Moroccan">
      <a:majorFont>
        <a:latin typeface="Hoefler Text"/>
        <a:ea typeface="Hoefler Text"/>
        <a:cs typeface="Hoefler Text"/>
      </a:majorFont>
      <a:minorFont>
        <a:latin typeface="Hoefler Text"/>
        <a:ea typeface="Hoefler Text"/>
        <a:cs typeface="Hoefler Text"/>
      </a:minorFont>
    </a:fontScheme>
    <a:fmtScheme name="Morocca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3F1DF"/>
            </a:solidFill>
            <a:effectLst/>
            <a:uFillTx/>
            <a:latin typeface="+mn-lt"/>
            <a:ea typeface="+mn-ea"/>
            <a:cs typeface="+mn-cs"/>
            <a:sym typeface="Hoefler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rgbClr val="A3BFCE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1" spc="0" strike="noStrike" sz="4000" u="none" kumimoji="0" normalizeH="0">
            <a:ln>
              <a:noFill/>
            </a:ln>
            <a:solidFill>
              <a:srgbClr val="86837F">
                <a:alpha val="80000"/>
              </a:srgbClr>
            </a:solidFill>
            <a:effectLst>
              <a:outerShdw sx="100000" sy="100000" kx="0" ky="0" algn="b" rotWithShape="0" blurRad="25400" dist="12700" dir="5400000">
                <a:srgbClr val="FFFFFF"/>
              </a:outerShdw>
            </a:effectLst>
            <a:uFillTx/>
            <a:latin typeface="+mn-lt"/>
            <a:ea typeface="+mn-ea"/>
            <a:cs typeface="+mn-cs"/>
            <a:sym typeface="Hoefler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Moroccan">
  <a:themeElements>
    <a:clrScheme name="Moroccan">
      <a:dk1>
        <a:srgbClr val="000000"/>
      </a:dk1>
      <a:lt1>
        <a:srgbClr val="FFFFFF"/>
      </a:lt1>
      <a:dk2>
        <a:srgbClr val="586770"/>
      </a:dk2>
      <a:lt2>
        <a:srgbClr val="C4CBD0"/>
      </a:lt2>
      <a:accent1>
        <a:srgbClr val="61A4C7"/>
      </a:accent1>
      <a:accent2>
        <a:srgbClr val="3C9B4C"/>
      </a:accent2>
      <a:accent3>
        <a:srgbClr val="E0BF64"/>
      </a:accent3>
      <a:accent4>
        <a:srgbClr val="DE9A51"/>
      </a:accent4>
      <a:accent5>
        <a:srgbClr val="C86464"/>
      </a:accent5>
      <a:accent6>
        <a:srgbClr val="896D9B"/>
      </a:accent6>
      <a:hlink>
        <a:srgbClr val="0000FF"/>
      </a:hlink>
      <a:folHlink>
        <a:srgbClr val="FF00FF"/>
      </a:folHlink>
    </a:clrScheme>
    <a:fontScheme name="Moroccan">
      <a:majorFont>
        <a:latin typeface="Hoefler Text"/>
        <a:ea typeface="Hoefler Text"/>
        <a:cs typeface="Hoefler Text"/>
      </a:majorFont>
      <a:minorFont>
        <a:latin typeface="Hoefler Text"/>
        <a:ea typeface="Hoefler Text"/>
        <a:cs typeface="Hoefler Text"/>
      </a:minorFont>
    </a:fontScheme>
    <a:fmtScheme name="Morocca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3F1DF"/>
            </a:solidFill>
            <a:effectLst/>
            <a:uFillTx/>
            <a:latin typeface="+mn-lt"/>
            <a:ea typeface="+mn-ea"/>
            <a:cs typeface="+mn-cs"/>
            <a:sym typeface="Hoefler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rgbClr val="A3BFCE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1" spc="0" strike="noStrike" sz="4000" u="none" kumimoji="0" normalizeH="0">
            <a:ln>
              <a:noFill/>
            </a:ln>
            <a:solidFill>
              <a:srgbClr val="86837F">
                <a:alpha val="80000"/>
              </a:srgbClr>
            </a:solidFill>
            <a:effectLst>
              <a:outerShdw sx="100000" sy="100000" kx="0" ky="0" algn="b" rotWithShape="0" blurRad="25400" dist="12700" dir="5400000">
                <a:srgbClr val="FFFFFF"/>
              </a:outerShdw>
            </a:effectLst>
            <a:uFillTx/>
            <a:latin typeface="+mn-lt"/>
            <a:ea typeface="+mn-ea"/>
            <a:cs typeface="+mn-cs"/>
            <a:sym typeface="Hoefler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