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lvl1pPr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1pPr>
    <a:lvl2pPr indent="2286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2pPr>
    <a:lvl3pPr indent="4572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3pPr>
    <a:lvl4pPr indent="6858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4pPr>
    <a:lvl5pPr indent="9144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5pPr>
    <a:lvl6pPr indent="11430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6pPr>
    <a:lvl7pPr indent="13716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7pPr>
    <a:lvl8pPr indent="16002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8pPr>
    <a:lvl9pPr indent="1828800" algn="ctr" defTabSz="584200">
      <a:defRPr sz="4000">
        <a:solidFill>
          <a:srgbClr val="FFFFFF"/>
        </a:solidFill>
        <a:latin typeface="+mn-lt"/>
        <a:ea typeface="+mn-ea"/>
        <a:cs typeface="+mn-cs"/>
        <a:sym typeface="Aveni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375A7D"/>
          </a:solidFill>
        </a:fill>
      </a:tcStyle>
    </a:wholeTbl>
    <a:band2H>
      <a:tcTxStyle b="def" i="def"/>
      <a:tcStyle>
        <a:tcBdr/>
        <a:fill>
          <a:solidFill>
            <a:srgbClr val="3B749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53D5FD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53D5FD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53D5FD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1E3C6E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wholeTbl>
    <a:band2H>
      <a:tcTxStyle b="def" i="def"/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4E5C"/>
              </a:solidFill>
              <a:prstDash val="solid"/>
              <a:miter lim="400000"/>
            </a:ln>
          </a:left>
          <a:right>
            <a:ln w="12700" cap="flat">
              <a:solidFill>
                <a:srgbClr val="1E4E5C"/>
              </a:solidFill>
              <a:prstDash val="solid"/>
              <a:miter lim="400000"/>
            </a:ln>
          </a:right>
          <a:top>
            <a:ln w="12700" cap="flat">
              <a:solidFill>
                <a:srgbClr val="1E4E5C"/>
              </a:solidFill>
              <a:prstDash val="solid"/>
              <a:miter lim="400000"/>
            </a:ln>
          </a:top>
          <a:bottom>
            <a:ln w="12700" cap="flat">
              <a:solidFill>
                <a:srgbClr val="1E4E5C"/>
              </a:solidFill>
              <a:prstDash val="solid"/>
              <a:miter lim="400000"/>
            </a:ln>
          </a:bottom>
          <a:insideH>
            <a:ln w="12700" cap="flat">
              <a:solidFill>
                <a:srgbClr val="1E4E5C"/>
              </a:solidFill>
              <a:prstDash val="solid"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EDFF">
              <a:alpha val="24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1E4E5C"/>
              </a:solidFill>
              <a:prstDash val="solid"/>
              <a:miter lim="400000"/>
            </a:ln>
          </a:insideV>
        </a:tcBdr>
        <a:fill>
          <a:solidFill>
            <a:srgbClr val="32829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E4E5C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D6D6D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080">
              <a:alpha val="3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41B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D26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5D7FF"/>
        </a:fontRef>
        <a:srgbClr val="55D7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660400" y="4292600"/>
            <a:ext cx="11684000" cy="2222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660400" y="3416300"/>
            <a:ext cx="11684000" cy="889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One</a:t>
            </a:r>
            <a:endParaRPr cap="all" spc="384" sz="2400">
              <a:solidFill>
                <a:srgbClr val="55D7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Two</a:t>
            </a:r>
            <a:endParaRPr cap="all" spc="384" sz="2400">
              <a:solidFill>
                <a:srgbClr val="55D7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Three</a:t>
            </a:r>
            <a:endParaRPr cap="all" spc="384" sz="2400">
              <a:solidFill>
                <a:srgbClr val="55D7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Four</a:t>
            </a:r>
            <a:endParaRPr cap="all" spc="384" sz="2400">
              <a:solidFill>
                <a:srgbClr val="55D7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One</a:t>
            </a:r>
            <a:endParaRPr cap="all" spc="384" sz="2400">
              <a:solidFill>
                <a:srgbClr val="FFFF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Two</a:t>
            </a:r>
            <a:endParaRPr cap="all" spc="384" sz="2400">
              <a:solidFill>
                <a:srgbClr val="FFFF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Three</a:t>
            </a:r>
            <a:endParaRPr cap="all" spc="384" sz="2400">
              <a:solidFill>
                <a:srgbClr val="FFFF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Four</a:t>
            </a:r>
            <a:endParaRPr cap="all" spc="384" sz="2400">
              <a:solidFill>
                <a:srgbClr val="FFFF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One</a:t>
            </a:r>
            <a:endParaRPr cap="all" spc="384" sz="2400">
              <a:solidFill>
                <a:srgbClr val="FFFF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Two</a:t>
            </a:r>
            <a:endParaRPr cap="all" spc="384" sz="2400">
              <a:solidFill>
                <a:srgbClr val="FFFF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Three</a:t>
            </a:r>
            <a:endParaRPr cap="all" spc="384" sz="2400">
              <a:solidFill>
                <a:srgbClr val="FFFF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Four</a:t>
            </a:r>
            <a:endParaRPr cap="all" spc="384" sz="2400">
              <a:solidFill>
                <a:srgbClr val="FFFF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660400" y="3759200"/>
            <a:ext cx="11684000" cy="2222500"/>
          </a:xfrm>
          <a:prstGeom prst="rect">
            <a:avLst/>
          </a:prstGeom>
        </p:spPr>
        <p:txBody>
          <a:bodyPr anchor="ctr"/>
          <a:lstStyle>
            <a:lvl1pPr>
              <a:defRPr spc="992" sz="6200"/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992" sz="6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546100" y="4305300"/>
            <a:ext cx="5410200" cy="2984500"/>
          </a:xfrm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xfrm>
            <a:off x="546100" y="3429000"/>
            <a:ext cx="5410200" cy="889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One</a:t>
            </a:r>
            <a:endParaRPr cap="all" spc="384" sz="2400">
              <a:solidFill>
                <a:srgbClr val="55D7FF"/>
              </a:solidFill>
            </a:endParaRPr>
          </a:p>
          <a:p>
            <a:pPr lvl="1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Two</a:t>
            </a:r>
            <a:endParaRPr cap="all" spc="384" sz="2400">
              <a:solidFill>
                <a:srgbClr val="55D7FF"/>
              </a:solidFill>
            </a:endParaRPr>
          </a:p>
          <a:p>
            <a:pPr lvl="2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Three</a:t>
            </a:r>
            <a:endParaRPr cap="all" spc="384" sz="2400">
              <a:solidFill>
                <a:srgbClr val="55D7FF"/>
              </a:solidFill>
            </a:endParaRPr>
          </a:p>
          <a:p>
            <a:pPr lvl="3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Four</a:t>
            </a:r>
            <a:endParaRPr cap="all" spc="384" sz="2400">
              <a:solidFill>
                <a:srgbClr val="55D7FF"/>
              </a:solidFill>
            </a:endParaRPr>
          </a:p>
          <a:p>
            <a:pPr lvl="4">
              <a:defRPr cap="none" spc="0" sz="1800">
                <a:solidFill>
                  <a:srgbClr val="000000"/>
                </a:solidFill>
              </a:defRPr>
            </a:pPr>
            <a:r>
              <a:rPr cap="all" spc="384" sz="2400">
                <a:solidFill>
                  <a:srgbClr val="55D7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xfrm>
            <a:off x="660400" y="609600"/>
            <a:ext cx="5080000" cy="1854200"/>
          </a:xfrm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60400" y="2819400"/>
            <a:ext cx="5080000" cy="60579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3200"/>
              </a:spcBef>
              <a:defRPr sz="3000"/>
            </a:lvl1pPr>
            <a:lvl2pPr marL="787400" indent="-393700">
              <a:spcBef>
                <a:spcPts val="3200"/>
              </a:spcBef>
              <a:defRPr sz="3000"/>
            </a:lvl2pPr>
            <a:lvl3pPr marL="1181100" indent="-393700">
              <a:spcBef>
                <a:spcPts val="3200"/>
              </a:spcBef>
              <a:defRPr sz="3000"/>
            </a:lvl3pPr>
            <a:lvl4pPr marL="1574800" indent="-393700">
              <a:spcBef>
                <a:spcPts val="3200"/>
              </a:spcBef>
              <a:defRPr sz="3000"/>
            </a:lvl4pPr>
            <a:lvl5pPr marL="1968500" indent="-393700">
              <a:spcBef>
                <a:spcPts val="3200"/>
              </a:spcBef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One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Two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Three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Four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body" idx="1"/>
          </p:nvPr>
        </p:nvSpPr>
        <p:spPr>
          <a:xfrm>
            <a:off x="660400" y="1511300"/>
            <a:ext cx="11684000" cy="67183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660400" y="609600"/>
            <a:ext cx="11684000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660400" y="2019300"/>
            <a:ext cx="11684000" cy="671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 advClick="1"/>
  <p:txStyles>
    <p:titleStyle>
      <a:lvl1pPr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1pPr>
      <a:lvl2pPr indent="2286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2pPr>
      <a:lvl3pPr indent="4572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3pPr>
      <a:lvl4pPr indent="6858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4pPr>
      <a:lvl5pPr indent="9144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5pPr>
      <a:lvl6pPr indent="11430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6pPr>
      <a:lvl7pPr indent="13716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7pPr>
      <a:lvl8pPr indent="16002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8pPr>
      <a:lvl9pPr indent="1828800" defTabSz="584200">
        <a:defRPr cap="all" spc="720" sz="4500">
          <a:solidFill>
            <a:srgbClr val="FFFFFF"/>
          </a:solidFill>
          <a:latin typeface="+mn-lt"/>
          <a:ea typeface="+mn-ea"/>
          <a:cs typeface="+mn-cs"/>
          <a:sym typeface="Avenir Light"/>
        </a:defRPr>
      </a:lvl9pPr>
    </p:titleStyle>
    <p:bodyStyle>
      <a:lvl1pPr marL="4699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1pPr>
      <a:lvl2pPr marL="9398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2pPr>
      <a:lvl3pPr marL="14097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3pPr>
      <a:lvl4pPr marL="18796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4pPr>
      <a:lvl5pPr marL="23495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5pPr>
      <a:lvl6pPr marL="28194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6pPr>
      <a:lvl7pPr marL="32893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7pPr>
      <a:lvl8pPr marL="37592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8pPr>
      <a:lvl9pPr marL="4229100" indent="-469900" defTabSz="584200">
        <a:spcBef>
          <a:spcPts val="4200"/>
        </a:spcBef>
        <a:buClr>
          <a:srgbClr val="646464"/>
        </a:buClr>
        <a:buSzPct val="90000"/>
        <a:buChar char="•"/>
        <a:defRPr sz="3600">
          <a:solidFill>
            <a:srgbClr val="FFFFFF"/>
          </a:solidFill>
          <a:latin typeface="+mn-lt"/>
          <a:ea typeface="+mn-ea"/>
          <a:cs typeface="+mn-cs"/>
          <a:sym typeface="Avenir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vlcsnap-2015-08-26-15h05m10s50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/>
        </p:nvSpPr>
        <p:spPr>
          <a:xfrm>
            <a:off x="554076" y="2139712"/>
            <a:ext cx="6294796" cy="27559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está en el desván, llorando cuando Marcos entra.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vlcsnap-2015-08-26-15h05m14s60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165785" y="8143632"/>
            <a:ext cx="12673230" cy="10541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Carolina se da cuenta de que Marcos entra.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lcsnap-2015-08-26-15h05m18s23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6649"/>
            <a:ext cx="6869046" cy="9521034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316332" y="7248831"/>
            <a:ext cx="4743146" cy="10668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Carolina sonríe.</a:t>
            </a:r>
          </a:p>
        </p:txBody>
      </p:sp>
      <p:pic>
        <p:nvPicPr>
          <p:cNvPr id="44" name="vlcsnap-2015-08-26-15h05m17s43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48112" y="485533"/>
            <a:ext cx="6099035" cy="9023264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6903883" y="7248831"/>
            <a:ext cx="4987494" cy="10668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Y Marcos sonríe.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vlcsnap-2015-08-26-15h05m29s12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6932763" y="1912775"/>
            <a:ext cx="5750310" cy="3422881"/>
          </a:xfrm>
          <a:prstGeom prst="wedgeEllipseCallout">
            <a:avLst>
              <a:gd name="adj1" fmla="val -69709"/>
              <a:gd name="adj2" fmla="val 53593"/>
            </a:avLst>
          </a:pr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592" sz="37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592" sz="3700">
                <a:solidFill>
                  <a:srgbClr val="FFFFFF"/>
                </a:solidFill>
              </a:rPr>
              <a:t>«¿No vas a bajar a cenar? Está todo el mundo abajo.»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vlcsnap-2015-08-26-15h05m32s78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615366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247038" y="1123770"/>
            <a:ext cx="4696030" cy="4083035"/>
          </a:xfrm>
          <a:prstGeom prst="wedgeEllipseCallout">
            <a:avLst>
              <a:gd name="adj1" fmla="val 93891"/>
              <a:gd name="adj2" fmla="val 47516"/>
            </a:avLst>
          </a:pr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800" sz="5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800" sz="5000">
                <a:solidFill>
                  <a:srgbClr val="FFFFFF"/>
                </a:solidFill>
              </a:rPr>
              <a:t>«¿Cómo hubiera sido?»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vlcsnap-2015-08-26-15h05m37s17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2803093" y="7426521"/>
            <a:ext cx="7398614" cy="10668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Marcos está confundido.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vlcsnap-2015-08-26-15h05m41s23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082295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71576" y="415238"/>
            <a:ext cx="6721080" cy="548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228" y="0"/>
                </a:moveTo>
                <a:cubicBezTo>
                  <a:pt x="2341" y="0"/>
                  <a:pt x="0" y="2868"/>
                  <a:pt x="0" y="6405"/>
                </a:cubicBezTo>
                <a:lnTo>
                  <a:pt x="0" y="15197"/>
                </a:lnTo>
                <a:cubicBezTo>
                  <a:pt x="0" y="18734"/>
                  <a:pt x="2341" y="21600"/>
                  <a:pt x="5228" y="21600"/>
                </a:cubicBezTo>
                <a:lnTo>
                  <a:pt x="14093" y="21600"/>
                </a:lnTo>
                <a:cubicBezTo>
                  <a:pt x="15732" y="21600"/>
                  <a:pt x="17194" y="20675"/>
                  <a:pt x="18152" y="19228"/>
                </a:cubicBezTo>
                <a:lnTo>
                  <a:pt x="21600" y="20489"/>
                </a:lnTo>
                <a:lnTo>
                  <a:pt x="19140" y="16847"/>
                </a:lnTo>
                <a:cubicBezTo>
                  <a:pt x="19254" y="16320"/>
                  <a:pt x="19321" y="15768"/>
                  <a:pt x="19321" y="15197"/>
                </a:cubicBezTo>
                <a:lnTo>
                  <a:pt x="19321" y="6405"/>
                </a:lnTo>
                <a:cubicBezTo>
                  <a:pt x="19321" y="2868"/>
                  <a:pt x="16980" y="0"/>
                  <a:pt x="14093" y="0"/>
                </a:cubicBezTo>
                <a:lnTo>
                  <a:pt x="5228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800" sz="5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800" sz="5000">
                <a:solidFill>
                  <a:srgbClr val="FFFFFF"/>
                </a:solidFill>
              </a:rPr>
              <a:t>«si tú no tuvieras una hermana a la que cuidar;»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vlcsnap-2015-08-26-15h05m44s10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324600" y="0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741323" y="665115"/>
            <a:ext cx="6562329" cy="517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543" y="0"/>
                </a:moveTo>
                <a:cubicBezTo>
                  <a:pt x="1139" y="0"/>
                  <a:pt x="0" y="1445"/>
                  <a:pt x="0" y="3228"/>
                </a:cubicBezTo>
                <a:lnTo>
                  <a:pt x="0" y="12914"/>
                </a:lnTo>
                <a:cubicBezTo>
                  <a:pt x="0" y="14696"/>
                  <a:pt x="1139" y="16141"/>
                  <a:pt x="2543" y="16141"/>
                </a:cubicBezTo>
                <a:lnTo>
                  <a:pt x="13759" y="16141"/>
                </a:lnTo>
                <a:cubicBezTo>
                  <a:pt x="13968" y="16141"/>
                  <a:pt x="14170" y="16105"/>
                  <a:pt x="14364" y="16045"/>
                </a:cubicBezTo>
                <a:lnTo>
                  <a:pt x="21600" y="21600"/>
                </a:lnTo>
                <a:lnTo>
                  <a:pt x="16027" y="14369"/>
                </a:lnTo>
                <a:cubicBezTo>
                  <a:pt x="16202" y="13931"/>
                  <a:pt x="16302" y="13438"/>
                  <a:pt x="16302" y="12914"/>
                </a:cubicBezTo>
                <a:lnTo>
                  <a:pt x="16302" y="3228"/>
                </a:lnTo>
                <a:cubicBezTo>
                  <a:pt x="16302" y="1445"/>
                  <a:pt x="15164" y="0"/>
                  <a:pt x="13759" y="0"/>
                </a:cubicBezTo>
                <a:lnTo>
                  <a:pt x="2543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800" sz="5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800" sz="5000">
                <a:solidFill>
                  <a:srgbClr val="FFFFFF"/>
                </a:solidFill>
              </a:rPr>
              <a:t>«si no te fueras de aquí;»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lcsnap-2015-08-26-15h05m45s35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64420" y="7666825"/>
            <a:ext cx="12875960" cy="19431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Marcos tiene una mirada perpleja.  Carolina sigue hablando…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lcsnap-2015-08-26-15h05m53s41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356908" y="0"/>
            <a:ext cx="13004801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132910" y="340842"/>
            <a:ext cx="8010526" cy="605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428" y="0"/>
                </a:moveTo>
                <a:cubicBezTo>
                  <a:pt x="1535" y="0"/>
                  <a:pt x="0" y="2031"/>
                  <a:pt x="0" y="4536"/>
                </a:cubicBezTo>
                <a:lnTo>
                  <a:pt x="0" y="11743"/>
                </a:lnTo>
                <a:cubicBezTo>
                  <a:pt x="0" y="14248"/>
                  <a:pt x="1535" y="16279"/>
                  <a:pt x="3428" y="16279"/>
                </a:cubicBezTo>
                <a:lnTo>
                  <a:pt x="15237" y="16279"/>
                </a:lnTo>
                <a:lnTo>
                  <a:pt x="21600" y="21600"/>
                </a:lnTo>
                <a:lnTo>
                  <a:pt x="17296" y="15443"/>
                </a:lnTo>
                <a:cubicBezTo>
                  <a:pt x="18172" y="14621"/>
                  <a:pt x="18746" y="13272"/>
                  <a:pt x="18746" y="11743"/>
                </a:cubicBezTo>
                <a:lnTo>
                  <a:pt x="18746" y="4536"/>
                </a:lnTo>
                <a:cubicBezTo>
                  <a:pt x="18746" y="2031"/>
                  <a:pt x="17211" y="0"/>
                  <a:pt x="15318" y="0"/>
                </a:cubicBezTo>
                <a:lnTo>
                  <a:pt x="3428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800" sz="5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800" sz="5000">
                <a:solidFill>
                  <a:srgbClr val="FFFFFF"/>
                </a:solidFill>
              </a:rPr>
              <a:t>«si tus padres no hubieran desaparecido;»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vlcsnap-2015-08-26-15h05m58s07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vlcsnap-2015-08-26-15h06m10s049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920759" y="0"/>
            <a:ext cx="13004801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-25346" y="366777"/>
            <a:ext cx="6960792" cy="640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394" y="0"/>
                </a:moveTo>
                <a:cubicBezTo>
                  <a:pt x="1519" y="0"/>
                  <a:pt x="0" y="1652"/>
                  <a:pt x="0" y="3691"/>
                </a:cubicBezTo>
                <a:lnTo>
                  <a:pt x="0" y="17909"/>
                </a:lnTo>
                <a:cubicBezTo>
                  <a:pt x="0" y="19948"/>
                  <a:pt x="1519" y="21600"/>
                  <a:pt x="3394" y="21600"/>
                </a:cubicBezTo>
                <a:lnTo>
                  <a:pt x="15856" y="21600"/>
                </a:lnTo>
                <a:cubicBezTo>
                  <a:pt x="17136" y="21600"/>
                  <a:pt x="18248" y="20830"/>
                  <a:pt x="18827" y="19693"/>
                </a:cubicBezTo>
                <a:lnTo>
                  <a:pt x="21600" y="20567"/>
                </a:lnTo>
                <a:lnTo>
                  <a:pt x="19250" y="16548"/>
                </a:lnTo>
                <a:lnTo>
                  <a:pt x="19250" y="3691"/>
                </a:lnTo>
                <a:cubicBezTo>
                  <a:pt x="19250" y="1652"/>
                  <a:pt x="17731" y="0"/>
                  <a:pt x="15856" y="0"/>
                </a:cubicBezTo>
                <a:lnTo>
                  <a:pt x="3394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83" sz="49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83" sz="4900">
                <a:solidFill>
                  <a:srgbClr val="FFFFFF"/>
                </a:solidFill>
              </a:rPr>
              <a:t>«si yo no estuviera con iván.¿Cómo hubiera sido?»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vlcsnap-2015-08-26-15h06m15s16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vlcsnap-2015-08-26-15h06m24s43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453830" y="0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265421" y="447545"/>
            <a:ext cx="6865144" cy="4548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83" y="0"/>
                </a:moveTo>
                <a:cubicBezTo>
                  <a:pt x="1067" y="0"/>
                  <a:pt x="0" y="1610"/>
                  <a:pt x="0" y="3596"/>
                </a:cubicBezTo>
                <a:lnTo>
                  <a:pt x="0" y="18004"/>
                </a:lnTo>
                <a:cubicBezTo>
                  <a:pt x="0" y="19990"/>
                  <a:pt x="1067" y="21600"/>
                  <a:pt x="2383" y="21600"/>
                </a:cubicBezTo>
                <a:lnTo>
                  <a:pt x="12800" y="21600"/>
                </a:lnTo>
                <a:cubicBezTo>
                  <a:pt x="14116" y="21600"/>
                  <a:pt x="15183" y="19990"/>
                  <a:pt x="15183" y="18004"/>
                </a:cubicBezTo>
                <a:lnTo>
                  <a:pt x="15183" y="17953"/>
                </a:lnTo>
                <a:lnTo>
                  <a:pt x="21600" y="21272"/>
                </a:lnTo>
                <a:lnTo>
                  <a:pt x="15183" y="14791"/>
                </a:lnTo>
                <a:lnTo>
                  <a:pt x="15183" y="3596"/>
                </a:lnTo>
                <a:cubicBezTo>
                  <a:pt x="15183" y="1610"/>
                  <a:pt x="14116" y="0"/>
                  <a:pt x="12800" y="0"/>
                </a:cubicBezTo>
                <a:lnTo>
                  <a:pt x="2383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52" sz="47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52" sz="4700">
                <a:solidFill>
                  <a:srgbClr val="FFFFFF"/>
                </a:solidFill>
              </a:rPr>
              <a:t>«¿sabes lo que me pone más triste?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lcsnap-2015-08-26-15h06m27s65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downloa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97642" y="946122"/>
            <a:ext cx="4525719" cy="3846862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8161710" y="2117757"/>
            <a:ext cx="259758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1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5100"/>
              <a:t>«¿Qué?»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vlcsnap-2015-08-26-15h06m26s55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098449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55423" y="318316"/>
            <a:ext cx="7685485" cy="6636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91" y="0"/>
                </a:moveTo>
                <a:cubicBezTo>
                  <a:pt x="846" y="0"/>
                  <a:pt x="0" y="980"/>
                  <a:pt x="0" y="2190"/>
                </a:cubicBezTo>
                <a:lnTo>
                  <a:pt x="0" y="19410"/>
                </a:lnTo>
                <a:cubicBezTo>
                  <a:pt x="0" y="20620"/>
                  <a:pt x="846" y="21600"/>
                  <a:pt x="1891" y="21600"/>
                </a:cubicBezTo>
                <a:lnTo>
                  <a:pt x="15928" y="21600"/>
                </a:lnTo>
                <a:cubicBezTo>
                  <a:pt x="16969" y="21600"/>
                  <a:pt x="17813" y="20627"/>
                  <a:pt x="17819" y="19423"/>
                </a:cubicBezTo>
                <a:lnTo>
                  <a:pt x="21600" y="21185"/>
                </a:lnTo>
                <a:lnTo>
                  <a:pt x="17820" y="16225"/>
                </a:lnTo>
                <a:lnTo>
                  <a:pt x="17820" y="2190"/>
                </a:lnTo>
                <a:cubicBezTo>
                  <a:pt x="17820" y="980"/>
                  <a:pt x="16972" y="0"/>
                  <a:pt x="15928" y="0"/>
                </a:cubicBezTo>
                <a:lnTo>
                  <a:pt x="1891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35" sz="46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35" sz="4600">
                <a:solidFill>
                  <a:srgbClr val="FFFFFF"/>
                </a:solidFill>
              </a:rPr>
              <a:t>«Pensar en los besos que no nos vamos a dar, en las cosas que no nos vamos a decir.»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vlcsnap-2015-08-26-15h06m40s12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vlcsnap-2015-08-26-15h06m20s23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1499234" y="7962488"/>
            <a:ext cx="10006331" cy="10287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se pone a llorar de nuevo.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vlcsnap-2015-08-26-15h06m42s55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889979" y="-242306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701570" y="883694"/>
            <a:ext cx="6750447" cy="5245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466" y="0"/>
                </a:moveTo>
                <a:cubicBezTo>
                  <a:pt x="1551" y="0"/>
                  <a:pt x="0" y="1997"/>
                  <a:pt x="0" y="4460"/>
                </a:cubicBezTo>
                <a:lnTo>
                  <a:pt x="0" y="10556"/>
                </a:lnTo>
                <a:cubicBezTo>
                  <a:pt x="0" y="13020"/>
                  <a:pt x="1551" y="15017"/>
                  <a:pt x="3466" y="15017"/>
                </a:cubicBezTo>
                <a:lnTo>
                  <a:pt x="12034" y="15017"/>
                </a:lnTo>
                <a:cubicBezTo>
                  <a:pt x="12460" y="15017"/>
                  <a:pt x="12868" y="14914"/>
                  <a:pt x="13245" y="14732"/>
                </a:cubicBezTo>
                <a:lnTo>
                  <a:pt x="21600" y="21600"/>
                </a:lnTo>
                <a:lnTo>
                  <a:pt x="14839" y="13170"/>
                </a:lnTo>
                <a:cubicBezTo>
                  <a:pt x="15253" y="12435"/>
                  <a:pt x="15499" y="11534"/>
                  <a:pt x="15499" y="10556"/>
                </a:cubicBezTo>
                <a:lnTo>
                  <a:pt x="15499" y="4460"/>
                </a:lnTo>
                <a:cubicBezTo>
                  <a:pt x="15499" y="1997"/>
                  <a:pt x="13948" y="0"/>
                  <a:pt x="12034" y="0"/>
                </a:cubicBezTo>
                <a:lnTo>
                  <a:pt x="3466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35" sz="46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35" sz="4600">
                <a:solidFill>
                  <a:srgbClr val="FFFFFF"/>
                </a:solidFill>
              </a:rPr>
              <a:t>«¡qué tontería! ¿no?»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vlcsnap-2015-08-26-15h06m29s30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437676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110320" y="315855"/>
            <a:ext cx="8202614" cy="5597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74" y="0"/>
                </a:moveTo>
                <a:cubicBezTo>
                  <a:pt x="839" y="0"/>
                  <a:pt x="0" y="1229"/>
                  <a:pt x="0" y="2746"/>
                </a:cubicBezTo>
                <a:lnTo>
                  <a:pt x="0" y="18292"/>
                </a:lnTo>
                <a:cubicBezTo>
                  <a:pt x="0" y="19809"/>
                  <a:pt x="839" y="21038"/>
                  <a:pt x="1874" y="21038"/>
                </a:cubicBezTo>
                <a:lnTo>
                  <a:pt x="14629" y="21038"/>
                </a:lnTo>
                <a:cubicBezTo>
                  <a:pt x="15528" y="21038"/>
                  <a:pt x="16278" y="20110"/>
                  <a:pt x="16460" y="18874"/>
                </a:cubicBezTo>
                <a:lnTo>
                  <a:pt x="21600" y="21600"/>
                </a:lnTo>
                <a:lnTo>
                  <a:pt x="16503" y="15515"/>
                </a:lnTo>
                <a:lnTo>
                  <a:pt x="16503" y="2746"/>
                </a:lnTo>
                <a:cubicBezTo>
                  <a:pt x="16503" y="1229"/>
                  <a:pt x="15664" y="0"/>
                  <a:pt x="14629" y="0"/>
                </a:cubicBezTo>
                <a:lnTo>
                  <a:pt x="1874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800" sz="5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800" sz="5000">
                <a:solidFill>
                  <a:srgbClr val="FFFFFF"/>
                </a:solidFill>
              </a:rPr>
              <a:t>«¿cómo se puede echar de menos algo que nunca ha ocurrido?»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vlcsnap-2015-08-26-15h06m40s12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7993921" y="1672994"/>
            <a:ext cx="4454735" cy="3330313"/>
          </a:xfrm>
          <a:prstGeom prst="wedgeEllipseCallout">
            <a:avLst>
              <a:gd name="adj1" fmla="val -92100"/>
              <a:gd name="adj2" fmla="val 90534"/>
            </a:avLst>
          </a:pr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20" sz="45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«lo siento.»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vlcsnap-2015-08-26-15h06m46s70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1242255" y="5545269"/>
            <a:ext cx="5418535" cy="2527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45" y="0"/>
                </a:moveTo>
                <a:cubicBezTo>
                  <a:pt x="826" y="0"/>
                  <a:pt x="0" y="1770"/>
                  <a:pt x="0" y="3954"/>
                </a:cubicBezTo>
                <a:lnTo>
                  <a:pt x="0" y="17646"/>
                </a:lnTo>
                <a:cubicBezTo>
                  <a:pt x="0" y="19830"/>
                  <a:pt x="826" y="21600"/>
                  <a:pt x="1845" y="21600"/>
                </a:cubicBezTo>
                <a:lnTo>
                  <a:pt x="15223" y="21600"/>
                </a:lnTo>
                <a:cubicBezTo>
                  <a:pt x="16242" y="21600"/>
                  <a:pt x="17067" y="19830"/>
                  <a:pt x="17067" y="17646"/>
                </a:cubicBezTo>
                <a:lnTo>
                  <a:pt x="17067" y="17150"/>
                </a:lnTo>
                <a:lnTo>
                  <a:pt x="21600" y="17245"/>
                </a:lnTo>
                <a:lnTo>
                  <a:pt x="17067" y="12640"/>
                </a:lnTo>
                <a:lnTo>
                  <a:pt x="17067" y="3954"/>
                </a:lnTo>
                <a:cubicBezTo>
                  <a:pt x="17067" y="1770"/>
                  <a:pt x="16242" y="0"/>
                  <a:pt x="15223" y="0"/>
                </a:cubicBezTo>
                <a:lnTo>
                  <a:pt x="1845" y="0"/>
                </a:lnTo>
                <a:close/>
              </a:path>
            </a:pathLst>
          </a:cu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20" sz="45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20" sz="4500">
                <a:solidFill>
                  <a:srgbClr val="FFFFFF"/>
                </a:solidFill>
              </a:rPr>
              <a:t>«yo también.»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vlcsnap-2015-08-26-15h06m54s30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1906132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/>
          <p:nvPr/>
        </p:nvSpPr>
        <p:spPr>
          <a:xfrm>
            <a:off x="1380024" y="3855969"/>
            <a:ext cx="3699235" cy="2675837"/>
          </a:xfrm>
          <a:prstGeom prst="wedgeEllipseCallout">
            <a:avLst>
              <a:gd name="adj1" fmla="val 106466"/>
              <a:gd name="adj2" fmla="val 35956"/>
            </a:avLst>
          </a:prstGeom>
          <a:solidFill>
            <a:srgbClr val="1E3C6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cap="all" spc="752" sz="47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752" sz="4700">
                <a:solidFill>
                  <a:srgbClr val="FFFFFF"/>
                </a:solidFill>
              </a:rPr>
              <a:t>«vete.»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vlcsnap-2015-08-26-15h07m04s13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2548959" y="8222062"/>
            <a:ext cx="7906882" cy="1155701"/>
          </a:xfrm>
          <a:prstGeom prst="rect">
            <a:avLst/>
          </a:prstGeom>
          <a:solidFill>
            <a:srgbClr val="1B6BBC"/>
          </a:solidFill>
          <a:ln w="635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Pero Marcos no se va….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3C6E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3C6E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