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7" r:id="rId1"/>
  </p:sldMasterIdLst>
  <p:notesMasterIdLst>
    <p:notesMasterId r:id="rId15"/>
  </p:notesMasterIdLst>
  <p:sldIdLst>
    <p:sldId id="256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9" r:id="rId10"/>
    <p:sldId id="266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44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14AA6-0DE6-43DB-979A-AE0EA2C38063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397E8-B83F-4BE7-8509-28D037536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27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397E8-B83F-4BE7-8509-28D0375363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64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451007-6DCE-40BB-BBE5-BD3758B179CE}" type="datetimeFigureOut">
              <a:rPr lang="en-US" smtClean="0"/>
              <a:t>12/2/2015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DD9F0351-CFBF-4EDF-8820-2EE83EA18C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  <p:sldLayoutId id="2147484090" r:id="rId13"/>
    <p:sldLayoutId id="2147484091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086600" cy="1599722"/>
          </a:xfrm>
        </p:spPr>
        <p:txBody>
          <a:bodyPr>
            <a:normAutofit/>
          </a:bodyPr>
          <a:lstStyle/>
          <a:p>
            <a:pPr algn="ctr"/>
            <a:r>
              <a:rPr lang="en-US" sz="9600" dirty="0" err="1" smtClean="0">
                <a:solidFill>
                  <a:schemeClr val="accent1">
                    <a:lumMod val="75000"/>
                  </a:schemeClr>
                </a:solidFill>
              </a:rPr>
              <a:t>Chuy</a:t>
            </a:r>
            <a:r>
              <a:rPr lang="en-US" sz="9600" dirty="0" smtClean="0">
                <a:solidFill>
                  <a:schemeClr val="accent1">
                    <a:lumMod val="75000"/>
                  </a:schemeClr>
                </a:solidFill>
              </a:rPr>
              <a:t> Navarro</a:t>
            </a:r>
            <a:endParaRPr lang="en-US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-4234"/>
            <a:ext cx="3276600" cy="335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3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4000" b="1" dirty="0" smtClean="0"/>
              <a:t>Jesús</a:t>
            </a:r>
            <a:r>
              <a:rPr lang="es-MX" sz="4000" b="1" dirty="0"/>
              <a:t> </a:t>
            </a:r>
            <a:r>
              <a:rPr lang="es-MX" sz="4000" b="1" dirty="0" smtClean="0"/>
              <a:t>Navarro es un cantante originario de Mexicali, México.</a:t>
            </a:r>
            <a:endParaRPr lang="es-MX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76400"/>
            <a:ext cx="8686800" cy="542090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676400" y="2133600"/>
            <a:ext cx="304800" cy="2286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9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82000" cy="1249362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Mexicali está al sur de Estados Unidos y es la capital de Baja California Norte. </a:t>
            </a:r>
            <a:endParaRPr lang="es-MX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6299200" cy="502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676400"/>
            <a:ext cx="610024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4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5833"/>
            <a:ext cx="8458200" cy="1143000"/>
          </a:xfrm>
        </p:spPr>
        <p:txBody>
          <a:bodyPr>
            <a:noAutofit/>
          </a:bodyPr>
          <a:lstStyle/>
          <a:p>
            <a:pPr lvl="0"/>
            <a:r>
              <a:rPr lang="es-MX" sz="3000" b="1" dirty="0" smtClean="0"/>
              <a:t>Chuy es el vocalista del famoso grupo de pop mexicano Reik, donde canta con Bibi y con Julio.</a:t>
            </a:r>
            <a:endParaRPr lang="en-US" sz="3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0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95833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El </a:t>
            </a:r>
            <a:r>
              <a:rPr lang="en-US" sz="3200" b="1" dirty="0" err="1" smtClean="0"/>
              <a:t>grupo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tuvo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su</a:t>
            </a:r>
            <a:r>
              <a:rPr lang="en-US" sz="3200" b="1" dirty="0" smtClean="0"/>
              <a:t> debut en el 2005, con </a:t>
            </a:r>
            <a:r>
              <a:rPr lang="en-US" sz="3200" b="1" dirty="0" err="1" smtClean="0"/>
              <a:t>su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álbum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titulado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Reik</a:t>
            </a:r>
            <a:r>
              <a:rPr lang="en-US" sz="3200" b="1" dirty="0" smtClean="0"/>
              <a:t>. El </a:t>
            </a:r>
            <a:r>
              <a:rPr lang="en-US" sz="3200" b="1" dirty="0" err="1" smtClean="0"/>
              <a:t>álbum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vendió</a:t>
            </a:r>
            <a:r>
              <a:rPr lang="en-US" sz="3200" b="1" dirty="0" smtClean="0"/>
              <a:t> 50,000 </a:t>
            </a:r>
            <a:r>
              <a:rPr lang="en-US" sz="3200" b="1" dirty="0" err="1" smtClean="0"/>
              <a:t>copias</a:t>
            </a:r>
            <a:r>
              <a:rPr lang="en-US" sz="3200" b="1" dirty="0" smtClean="0"/>
              <a:t>.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52599"/>
            <a:ext cx="4800600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5833"/>
            <a:ext cx="8381999" cy="1143000"/>
          </a:xfrm>
        </p:spPr>
        <p:txBody>
          <a:bodyPr>
            <a:normAutofit/>
          </a:bodyPr>
          <a:lstStyle/>
          <a:p>
            <a:r>
              <a:rPr lang="es-MX" sz="3200" b="1" dirty="0" smtClean="0"/>
              <a:t>Chuy Navarro es famoso por su hermosa voz y por su estilo y gusto por la ropa.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752600"/>
            <a:ext cx="4038600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086600" cy="1599722"/>
          </a:xfrm>
        </p:spPr>
        <p:txBody>
          <a:bodyPr>
            <a:normAutofit/>
          </a:bodyPr>
          <a:lstStyle/>
          <a:p>
            <a:pPr algn="ctr"/>
            <a:r>
              <a:rPr lang="en-US" sz="9600" dirty="0" err="1" smtClean="0">
                <a:solidFill>
                  <a:schemeClr val="accent1">
                    <a:lumMod val="75000"/>
                  </a:schemeClr>
                </a:solidFill>
              </a:rPr>
              <a:t>Maite</a:t>
            </a:r>
            <a:r>
              <a:rPr lang="en-US" sz="9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9600" dirty="0" err="1" smtClean="0">
                <a:solidFill>
                  <a:schemeClr val="accent1">
                    <a:lumMod val="75000"/>
                  </a:schemeClr>
                </a:solidFill>
              </a:rPr>
              <a:t>Perroni</a:t>
            </a:r>
            <a:endParaRPr lang="en-US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056" r="12500"/>
          <a:stretch/>
        </p:blipFill>
        <p:spPr>
          <a:xfrm>
            <a:off x="4953000" y="0"/>
            <a:ext cx="4191000" cy="330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3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4000" b="1" dirty="0" smtClean="0"/>
              <a:t>Maite Perroni es una cantante y actriz originaria de la Ciudad de México.</a:t>
            </a:r>
            <a:endParaRPr lang="es-MX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76400"/>
            <a:ext cx="8686800" cy="542090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334000" y="5486400"/>
            <a:ext cx="304800" cy="2286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3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82000" cy="1249362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El D.F. es la capital de México y es donde se encuentra la industria de la música. </a:t>
            </a:r>
            <a:endParaRPr lang="es-MX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676400"/>
            <a:ext cx="4978400" cy="495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33" y="1676400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7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95833"/>
            <a:ext cx="8610600" cy="1143000"/>
          </a:xfrm>
        </p:spPr>
        <p:txBody>
          <a:bodyPr>
            <a:noAutofit/>
          </a:bodyPr>
          <a:lstStyle/>
          <a:p>
            <a:pPr lvl="0"/>
            <a:r>
              <a:rPr lang="es-MX" sz="3000" b="1" dirty="0" smtClean="0"/>
              <a:t>Maite Perroni es la protagonista de 7 telenovelas de Televisa y, por eso, es famosa en todo el mundo.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0" y="1676400"/>
            <a:ext cx="3886200" cy="50088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676400"/>
            <a:ext cx="3325731" cy="4953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1676400"/>
            <a:ext cx="34036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7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95833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En el 2004, </a:t>
            </a:r>
            <a:r>
              <a:rPr lang="en-US" sz="3200" b="1" dirty="0" err="1" smtClean="0"/>
              <a:t>Maite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empezó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carrera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como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actriz</a:t>
            </a:r>
            <a:r>
              <a:rPr lang="en-US" sz="3200" b="1" dirty="0" smtClean="0"/>
              <a:t> y </a:t>
            </a:r>
            <a:r>
              <a:rPr lang="en-US" sz="3200" b="1" dirty="0" err="1" smtClean="0"/>
              <a:t>cantante</a:t>
            </a:r>
            <a:r>
              <a:rPr lang="en-US" sz="3200" b="1" dirty="0" smtClean="0"/>
              <a:t> en la </a:t>
            </a:r>
            <a:r>
              <a:rPr lang="en-US" sz="3200" b="1" dirty="0" err="1" smtClean="0"/>
              <a:t>telenovela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Rebelde</a:t>
            </a:r>
            <a:r>
              <a:rPr lang="en-US" sz="3200" b="1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3505200" cy="4992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676400"/>
            <a:ext cx="719564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98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5833"/>
            <a:ext cx="8381999" cy="1143000"/>
          </a:xfrm>
        </p:spPr>
        <p:txBody>
          <a:bodyPr>
            <a:normAutofit/>
          </a:bodyPr>
          <a:lstStyle/>
          <a:p>
            <a:r>
              <a:rPr lang="es-MX" sz="3200" b="1" dirty="0" smtClean="0"/>
              <a:t>Maite Perroni también es diseñadora de moda (ropa). </a:t>
            </a:r>
            <a:r>
              <a:rPr lang="es-MX" sz="3200" b="1" smtClean="0"/>
              <a:t>Su ropa se vende desde el 2014.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00200"/>
            <a:ext cx="4127500" cy="5041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600200"/>
            <a:ext cx="4005943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4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712" y="295833"/>
            <a:ext cx="859699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Chuy</a:t>
            </a:r>
            <a:r>
              <a:rPr lang="en-US" dirty="0" smtClean="0"/>
              <a:t> y </a:t>
            </a:r>
            <a:r>
              <a:rPr lang="en-US" dirty="0" err="1" smtClean="0"/>
              <a:t>Maite</a:t>
            </a:r>
            <a:r>
              <a:rPr lang="en-US" dirty="0" smtClean="0"/>
              <a:t> </a:t>
            </a:r>
            <a:r>
              <a:rPr lang="en-US" dirty="0" err="1" smtClean="0"/>
              <a:t>grabaron</a:t>
            </a:r>
            <a:r>
              <a:rPr lang="en-US" dirty="0" smtClean="0"/>
              <a:t> la </a:t>
            </a:r>
            <a:r>
              <a:rPr lang="en-US" dirty="0" err="1" smtClean="0"/>
              <a:t>canción</a:t>
            </a:r>
            <a:r>
              <a:rPr lang="en-US" dirty="0" smtClean="0"/>
              <a:t> “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Navidad</a:t>
            </a:r>
            <a:r>
              <a:rPr lang="en-US" dirty="0" smtClean="0"/>
              <a:t>” para </a:t>
            </a:r>
            <a:r>
              <a:rPr lang="en-US" dirty="0" err="1" smtClean="0"/>
              <a:t>promocionar</a:t>
            </a:r>
            <a:r>
              <a:rPr lang="en-US" dirty="0" smtClean="0"/>
              <a:t> la </a:t>
            </a:r>
            <a:r>
              <a:rPr lang="en-US" dirty="0" err="1" smtClean="0"/>
              <a:t>tienda</a:t>
            </a:r>
            <a:r>
              <a:rPr lang="en-US" dirty="0" smtClean="0"/>
              <a:t> Liverpool. </a:t>
            </a:r>
            <a:endParaRPr lang="en-US" dirty="0"/>
          </a:p>
        </p:txBody>
      </p:sp>
      <p:pic>
        <p:nvPicPr>
          <p:cNvPr id="1026" name="Picture 2" descr="http://www.rbdforever.com.br/wordpress/wp-content/uploads/2015/11/maite-jesus-navarro-navid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12" y="2057400"/>
            <a:ext cx="859699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740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339</TotalTime>
  <Words>197</Words>
  <Application>Microsoft Office PowerPoint</Application>
  <PresentationFormat>On-screen Show (4:3)</PresentationFormat>
  <Paragraphs>14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Corbel</vt:lpstr>
      <vt:lpstr>Wingdings 2</vt:lpstr>
      <vt:lpstr>Pixel</vt:lpstr>
      <vt:lpstr>Chuy Navarro</vt:lpstr>
      <vt:lpstr>PowerPoint Presentation</vt:lpstr>
      <vt:lpstr>Mexicali está al sur de Estados Unidos y es la capital de Baja California Norte. </vt:lpstr>
      <vt:lpstr>Chuy es el vocalista del famoso grupo de pop mexicano Reik, donde canta con Bibi y con Julio.</vt:lpstr>
      <vt:lpstr>El grupo tuvo su debut en el 2005, con su álbum titulado Reik. El álbum vendió 50,000 copias.</vt:lpstr>
      <vt:lpstr>Chuy Navarro es famoso por su hermosa voz y por su estilo y gusto por la ropa.</vt:lpstr>
      <vt:lpstr>Maite Perroni</vt:lpstr>
      <vt:lpstr>PowerPoint Presentation</vt:lpstr>
      <vt:lpstr>El D.F. es la capital de México y es donde se encuentra la industria de la música. </vt:lpstr>
      <vt:lpstr>Maite Perroni es la protagonista de 7 telenovelas de Televisa y, por eso, es famosa en todo el mundo.</vt:lpstr>
      <vt:lpstr>En el 2004, Maite empezó su carrera como actriz y cantante en la telenovela Rebelde.</vt:lpstr>
      <vt:lpstr>Maite Perroni también es diseñadora de moda (ropa). Su ropa se vende desde el 2014.</vt:lpstr>
      <vt:lpstr>Chuy y Maite grabaron la canción “Esta Navidad” para promocionar la tienda Liverpool. </vt:lpstr>
    </vt:vector>
  </TitlesOfParts>
  <Company>Benjamin Logan Local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Ricky Martin</dc:title>
  <dc:creator>sarah</dc:creator>
  <cp:lastModifiedBy>Nelly Hughes</cp:lastModifiedBy>
  <cp:revision>78</cp:revision>
  <dcterms:created xsi:type="dcterms:W3CDTF">2013-02-25T17:13:32Z</dcterms:created>
  <dcterms:modified xsi:type="dcterms:W3CDTF">2015-12-02T12:24:28Z</dcterms:modified>
</cp:coreProperties>
</file>