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35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2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7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01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5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8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3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3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4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9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4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C3C3-17E8-4003-88DE-DA52CC268A41}" type="datetimeFigureOut">
              <a:rPr lang="en-US" smtClean="0"/>
              <a:t>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E057E-15B7-43B1-9B3A-EBE8E2762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3684" y="1506828"/>
            <a:ext cx="4533363" cy="424731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Ferm</a:t>
            </a:r>
            <a:r>
              <a:rPr lang="es-ES" sz="54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ín</a:t>
            </a:r>
            <a:r>
              <a:rPr lang="es-ES" sz="54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espera un mensaje urgente de alguien pero no hay.</a:t>
            </a:r>
            <a:endParaRPr lang="en-US" sz="54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081" y="5460642"/>
            <a:ext cx="11925836" cy="12003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Fermín sospecha que algo no está correcto. Su contacto fue asesinado y tiene miedo de que podría ser el próximo víctima.</a:t>
            </a:r>
            <a:endParaRPr lang="en-US" sz="36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66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359" y="5164428"/>
            <a:ext cx="10921284" cy="156966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En un flashback, Fermín se recuerda del tiempo que pasó en la cárcel.</a:t>
            </a:r>
            <a:endParaRPr lang="en-US" sz="48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6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5204" y="5795495"/>
            <a:ext cx="10921284" cy="83099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Un día un hombre extraño lo visitó.</a:t>
            </a:r>
            <a:endParaRPr lang="en-US" sz="48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4537656" y="772732"/>
            <a:ext cx="3116688" cy="2112135"/>
          </a:xfrm>
          <a:prstGeom prst="wedgeEllipseCallout">
            <a:avLst>
              <a:gd name="adj1" fmla="val 59925"/>
              <a:gd name="adj2" fmla="val 32181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 smtClean="0">
                <a:latin typeface="High Tower Text" panose="02040502050506030303" pitchFamily="18" charset="0"/>
              </a:rPr>
              <a:t>¿Quién eres?</a:t>
            </a:r>
            <a:endParaRPr lang="en-US" sz="48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6068" y="0"/>
            <a:ext cx="13248068" cy="685800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8139448" y="940156"/>
            <a:ext cx="3936642" cy="3142445"/>
          </a:xfrm>
          <a:prstGeom prst="wedgeEllipseCallout">
            <a:avLst>
              <a:gd name="adj1" fmla="val -53342"/>
              <a:gd name="adj2" fmla="val 34335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latin typeface="High Tower Text" panose="02040502050506030303" pitchFamily="18" charset="0"/>
              </a:rPr>
              <a:t>Mi nombre no te importa, pero lo que tengo que proponerte, sí.</a:t>
            </a:r>
            <a:endParaRPr lang="en-US" sz="32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8216721" y="1390918"/>
            <a:ext cx="3387144" cy="2408349"/>
          </a:xfrm>
          <a:prstGeom prst="wedgeEllipseCallout">
            <a:avLst>
              <a:gd name="adj1" fmla="val -53152"/>
              <a:gd name="adj2" fmla="val 32553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¿Quieres salir de aquí?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5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540913" y="914400"/>
            <a:ext cx="5331853" cy="3425780"/>
          </a:xfrm>
          <a:prstGeom prst="wedgeEllipseCallout">
            <a:avLst>
              <a:gd name="adj1" fmla="val 73769"/>
              <a:gd name="adj2" fmla="val 30224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Me han declarado culpable. Tengo seis años de condena.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32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167426" y="325191"/>
            <a:ext cx="4404574" cy="3103809"/>
          </a:xfrm>
          <a:prstGeom prst="wedgeEllipseCallout">
            <a:avLst>
              <a:gd name="adj1" fmla="val 69518"/>
              <a:gd name="adj2" fmla="val 45073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Mis abogados están estudiando el caso.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8796270" y="1848117"/>
            <a:ext cx="3163910" cy="1819142"/>
          </a:xfrm>
          <a:prstGeom prst="wedgeEllipseCallout">
            <a:avLst>
              <a:gd name="adj1" fmla="val -57468"/>
              <a:gd name="adj2" fmla="val 29226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latin typeface="High Tower Text" panose="02040502050506030303" pitchFamily="18" charset="0"/>
              </a:rPr>
              <a:t>Lo sé todo sobre ti, Carlos.</a:t>
            </a:r>
            <a:endParaRPr lang="en-US" sz="32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1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6269" y="5396248"/>
            <a:ext cx="9659155" cy="13234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 hombre quiere que Fermín trabaje para él haciendo…justicia.</a:t>
            </a:r>
            <a:endParaRPr lang="en-US" sz="40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7379594" y="334851"/>
            <a:ext cx="4520485" cy="4018208"/>
          </a:xfrm>
          <a:prstGeom prst="wedgeEllipseCallout">
            <a:avLst>
              <a:gd name="adj1" fmla="val -61004"/>
              <a:gd name="adj2" fmla="val 47115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>
                <a:latin typeface="High Tower Text" panose="02040502050506030303" pitchFamily="18" charset="0"/>
              </a:rPr>
              <a:t>E</a:t>
            </a:r>
            <a:r>
              <a:rPr lang="es-ES" sz="4000" dirty="0" smtClean="0">
                <a:latin typeface="High Tower Text" panose="02040502050506030303" pitchFamily="18" charset="0"/>
              </a:rPr>
              <a:t>l que busca la verdad corre el riesgo de encontrarla. 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2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5087" y="5834131"/>
            <a:ext cx="8701826" cy="70788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Fermín acepta la propuesta del hombre.  </a:t>
            </a:r>
            <a:endParaRPr lang="en-US" sz="40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88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1875" y="5344734"/>
            <a:ext cx="10251583" cy="132343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Fermín espera nerviosamente en su habitación. No sabe lo que vaya a pasar. </a:t>
            </a:r>
            <a:endParaRPr lang="en-US" sz="4000" dirty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4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152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High Tower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Marysville Exempted Village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Fencil</dc:creator>
  <cp:lastModifiedBy>Marc Fencil</cp:lastModifiedBy>
  <cp:revision>11</cp:revision>
  <dcterms:created xsi:type="dcterms:W3CDTF">2016-01-17T14:40:16Z</dcterms:created>
  <dcterms:modified xsi:type="dcterms:W3CDTF">2016-01-17T16:38:21Z</dcterms:modified>
</cp:coreProperties>
</file>