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6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5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7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6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96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77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7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66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5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5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0C174-88DA-41A4-BAF0-6704C5BD5AC2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49F9C-B51D-4A19-8CF5-10EBF4E0A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9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963"/>
            <a:ext cx="12192000" cy="70199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2282" y="5254580"/>
            <a:ext cx="9556124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H</a:t>
            </a:r>
            <a:r>
              <a:rPr lang="es-E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éctor</a:t>
            </a:r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está sentado solo en el salón de clase. Mucho ha cambiado recientemente en su vida.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980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7638"/>
            <a:ext cx="12192000" cy="71532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64823" y="5103674"/>
            <a:ext cx="9556124" cy="175432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Su novia (a que no quiere) está embarazada, uno de sus alumnos ha muerto de una sobredosis de drogas y alcohol, y otro ha desaparecido. 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483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6688"/>
            <a:ext cx="12192000" cy="7191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93948" y="5460642"/>
            <a:ext cx="938011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En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un flashback se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recuerda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cuando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entró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al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edificio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por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primera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vez</a:t>
            </a:r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039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7163"/>
            <a:ext cx="12191999" cy="7172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93948" y="5460642"/>
            <a:ext cx="938011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El edificio no estaba en un estado perfecto, pero era ideal para lo que planeaba Héctor.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98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6688"/>
            <a:ext cx="12191999" cy="7191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5942" y="5103674"/>
            <a:ext cx="9380113" cy="175432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Héctor y Elsa se conocieron. El padre de Elsa es el propietario del edificio y quiere venderlo. Elsa es su representante.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71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7175"/>
            <a:ext cx="12192000" cy="7115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05943" y="4997003"/>
            <a:ext cx="9380113" cy="175432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Héctor le explica que el metro no llegará al colegio, se necesita un tejado nuevo, y ha visto una cucaracha el </a:t>
            </a:r>
            <a:r>
              <a:rPr lang="es-E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el</a:t>
            </a:r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pasillo.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43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6213"/>
            <a:ext cx="12191999" cy="7210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3948" y="5460642"/>
            <a:ext cx="938011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Elsa se da cuenta de que Héctor está tratando de regatear. No quiere pagar el precio original.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387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5263"/>
            <a:ext cx="12192000" cy="7248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93948" y="5460642"/>
            <a:ext cx="938011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Elsa le explica que hace muchos años fue un orfanato. Su padre era el director.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463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206063" y="721217"/>
            <a:ext cx="4301544" cy="2820473"/>
          </a:xfrm>
          <a:prstGeom prst="wedgeEllipseCallout">
            <a:avLst>
              <a:gd name="adj1" fmla="val 50030"/>
              <a:gd name="adj2" fmla="val 36929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atin typeface="High Tower Text" panose="02040502050506030303" pitchFamily="18" charset="0"/>
              </a:rPr>
              <a:t>¿Qué tipo de colegio quieres montar?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015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>
          <a:xfrm>
            <a:off x="6375042" y="566670"/>
            <a:ext cx="5177307" cy="3374265"/>
          </a:xfrm>
          <a:prstGeom prst="wedgeEllipseCallout">
            <a:avLst>
              <a:gd name="adj1" fmla="val -51418"/>
              <a:gd name="adj2" fmla="val 38072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atin typeface="High Tower Text" panose="02040502050506030303" pitchFamily="18" charset="0"/>
              </a:rPr>
              <a:t>Uno donde te enseñan pensar, no a obedecer.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851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5737"/>
            <a:ext cx="12192000" cy="7043738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8010660" y="811370"/>
            <a:ext cx="3915177" cy="2820474"/>
          </a:xfrm>
          <a:prstGeom prst="wedgeEllipseCallout">
            <a:avLst>
              <a:gd name="adj1" fmla="val -51418"/>
              <a:gd name="adj2" fmla="val 38072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atin typeface="High Tower Text" panose="02040502050506030303" pitchFamily="18" charset="0"/>
              </a:rPr>
              <a:t>Es el sueño de toda mi vida.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161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93948" y="5460642"/>
            <a:ext cx="938011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Héctor no quiere que ella se lo diga a su padre, pero es el sitio perfecto para su internado.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259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4787"/>
            <a:ext cx="12192000" cy="70627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93948" y="5460642"/>
            <a:ext cx="938011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La confianza y la determinación de Héctor le impresionan mucho a Elsa.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719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1909"/>
            <a:ext cx="12192000" cy="71851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5943" y="5103674"/>
            <a:ext cx="9380113" cy="175432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Elsa va a hablar con su padre para bajar el precio con una condición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: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quisiera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ser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profesora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de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historia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en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el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nuevo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High Tower Text" panose="02040502050506030303" pitchFamily="18" charset="0"/>
              </a:rPr>
              <a:t>internado</a:t>
            </a:r>
            <a:r>
              <a:rPr lang="en-U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188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063"/>
            <a:ext cx="12191999" cy="6977063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6375042" y="321972"/>
            <a:ext cx="3825026" cy="2189409"/>
          </a:xfrm>
          <a:prstGeom prst="wedgeEllipseCallou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>
                <a:latin typeface="High Tower Text" panose="02040502050506030303" pitchFamily="18" charset="0"/>
              </a:rPr>
              <a:t>¿Cenamos esta noche?</a:t>
            </a:r>
            <a:endParaRPr lang="en-US" sz="4000" dirty="0"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709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7163"/>
            <a:ext cx="12191999" cy="7172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93948" y="5460642"/>
            <a:ext cx="938011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Elsa acepta su invitación. </a:t>
            </a:r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Así empieza su relación de diez años.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906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5263"/>
            <a:ext cx="12191999" cy="70532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5942" y="5512157"/>
            <a:ext cx="938011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Héctor no está bien. </a:t>
            </a:r>
            <a:r>
              <a:rPr lang="es-ES" sz="3600" smtClean="0">
                <a:solidFill>
                  <a:schemeClr val="bg1"/>
                </a:solidFill>
                <a:latin typeface="High Tower Text" panose="02040502050506030303" pitchFamily="18" charset="0"/>
              </a:rPr>
              <a:t>Está deprimido</a:t>
            </a:r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. </a:t>
            </a:r>
            <a:r>
              <a:rPr lang="es-ES" sz="3600" dirty="0" smtClean="0">
                <a:solidFill>
                  <a:schemeClr val="bg1"/>
                </a:solidFill>
                <a:latin typeface="High Tower Text" panose="02040502050506030303" pitchFamily="18" charset="0"/>
              </a:rPr>
              <a:t>Suena el timbre y entran los alumnos.</a:t>
            </a:r>
            <a:endParaRPr lang="en-US" sz="3600" dirty="0" smtClean="0">
              <a:solidFill>
                <a:schemeClr val="bg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033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285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High Tower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Marysville Exempted Village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Fencil</dc:creator>
  <cp:lastModifiedBy>Marc Fencil</cp:lastModifiedBy>
  <cp:revision>14</cp:revision>
  <dcterms:created xsi:type="dcterms:W3CDTF">2016-01-06T00:37:36Z</dcterms:created>
  <dcterms:modified xsi:type="dcterms:W3CDTF">2016-01-06T13:10:25Z</dcterms:modified>
</cp:coreProperties>
</file>