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792" autoAdjust="0"/>
  </p:normalViewPr>
  <p:slideViewPr>
    <p:cSldViewPr snapToGrid="0">
      <p:cViewPr varScale="1">
        <p:scale>
          <a:sx n="65" d="100"/>
          <a:sy n="65" d="100"/>
        </p:scale>
        <p:origin x="9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2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24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91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7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49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59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82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6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9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81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23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26D19-2C0E-48C5-B2E6-B0C8868DE38F}" type="datetimeFigureOut">
              <a:rPr lang="en-US" smtClean="0"/>
              <a:t>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DA9F-9E79-4780-89E6-46D075820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09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5775" y="5201998"/>
            <a:ext cx="11180450" cy="14465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Los padres quieren reunirse con la dirección del colegio a discutir el problema de las drogas.</a:t>
            </a:r>
            <a:endParaRPr lang="en-US" sz="44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91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4726546" y="437881"/>
            <a:ext cx="5821251" cy="3760631"/>
          </a:xfrm>
          <a:prstGeom prst="wedgeEllipseCallout">
            <a:avLst>
              <a:gd name="adj1" fmla="val -57554"/>
              <a:gd name="adj2" fmla="val 25176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 err="1" smtClean="0">
                <a:latin typeface="High Tower Text" panose="02040502050506030303" pitchFamily="18" charset="0"/>
              </a:rPr>
              <a:t>Traemos</a:t>
            </a:r>
            <a:r>
              <a:rPr lang="en-US" sz="3500" dirty="0" smtClean="0">
                <a:latin typeface="High Tower Text" panose="02040502050506030303" pitchFamily="18" charset="0"/>
              </a:rPr>
              <a:t> </a:t>
            </a:r>
            <a:r>
              <a:rPr lang="en-US" sz="3500" dirty="0" err="1" smtClean="0">
                <a:latin typeface="High Tower Text" panose="02040502050506030303" pitchFamily="18" charset="0"/>
              </a:rPr>
              <a:t>nuestros</a:t>
            </a:r>
            <a:r>
              <a:rPr lang="en-US" sz="3500" dirty="0" smtClean="0">
                <a:latin typeface="High Tower Text" panose="02040502050506030303" pitchFamily="18" charset="0"/>
              </a:rPr>
              <a:t> </a:t>
            </a:r>
            <a:r>
              <a:rPr lang="en-US" sz="3500" dirty="0" err="1" smtClean="0">
                <a:latin typeface="High Tower Text" panose="02040502050506030303" pitchFamily="18" charset="0"/>
              </a:rPr>
              <a:t>hijos</a:t>
            </a:r>
            <a:r>
              <a:rPr lang="en-US" sz="3500" dirty="0" smtClean="0">
                <a:latin typeface="High Tower Text" panose="02040502050506030303" pitchFamily="18" charset="0"/>
              </a:rPr>
              <a:t> a un </a:t>
            </a:r>
            <a:r>
              <a:rPr lang="en-US" sz="3500" dirty="0" err="1" smtClean="0">
                <a:latin typeface="High Tower Text" panose="02040502050506030303" pitchFamily="18" charset="0"/>
              </a:rPr>
              <a:t>internado</a:t>
            </a:r>
            <a:r>
              <a:rPr lang="en-US" sz="3500" dirty="0" smtClean="0">
                <a:latin typeface="High Tower Text" panose="02040502050506030303" pitchFamily="18" charset="0"/>
              </a:rPr>
              <a:t> </a:t>
            </a:r>
            <a:r>
              <a:rPr lang="en-US" sz="3500" dirty="0" err="1" smtClean="0">
                <a:latin typeface="High Tower Text" panose="02040502050506030303" pitchFamily="18" charset="0"/>
              </a:rPr>
              <a:t>porque</a:t>
            </a:r>
            <a:r>
              <a:rPr lang="en-US" sz="3500" dirty="0" smtClean="0">
                <a:latin typeface="High Tower Text" panose="02040502050506030303" pitchFamily="18" charset="0"/>
              </a:rPr>
              <a:t> se </a:t>
            </a:r>
            <a:r>
              <a:rPr lang="en-US" sz="3500" dirty="0" err="1" smtClean="0">
                <a:latin typeface="High Tower Text" panose="02040502050506030303" pitchFamily="18" charset="0"/>
              </a:rPr>
              <a:t>supone</a:t>
            </a:r>
            <a:r>
              <a:rPr lang="en-US" sz="3500" dirty="0" smtClean="0">
                <a:latin typeface="High Tower Text" panose="02040502050506030303" pitchFamily="18" charset="0"/>
              </a:rPr>
              <a:t> que </a:t>
            </a:r>
            <a:r>
              <a:rPr lang="en-US" sz="3500" dirty="0" err="1" smtClean="0">
                <a:latin typeface="High Tower Text" panose="02040502050506030303" pitchFamily="18" charset="0"/>
              </a:rPr>
              <a:t>aqu</a:t>
            </a:r>
            <a:r>
              <a:rPr lang="es-ES" sz="3500" dirty="0" smtClean="0">
                <a:latin typeface="High Tower Text" panose="02040502050506030303" pitchFamily="18" charset="0"/>
              </a:rPr>
              <a:t>í es imposible que pasen estas cosas.</a:t>
            </a:r>
            <a:endParaRPr lang="en-US" sz="35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60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9537"/>
            <a:ext cx="12191999" cy="6967538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7598535" y="-25791"/>
            <a:ext cx="4108360" cy="3400023"/>
          </a:xfrm>
          <a:prstGeom prst="wedgeEllipseCallout">
            <a:avLst>
              <a:gd name="adj1" fmla="val -54375"/>
              <a:gd name="adj2" fmla="val 32955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dirty="0" smtClean="0">
                <a:latin typeface="High Tower Text" panose="02040502050506030303" pitchFamily="18" charset="0"/>
              </a:rPr>
              <a:t>La dirección de este colegio es una vergüenza. ¡Esto es peor que un colegio público!</a:t>
            </a:r>
            <a:endParaRPr lang="en-US" sz="3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91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5975797" y="0"/>
            <a:ext cx="5666704" cy="3979571"/>
          </a:xfrm>
          <a:prstGeom prst="wedgeEllipseCallout">
            <a:avLst>
              <a:gd name="adj1" fmla="val -54924"/>
              <a:gd name="adj2" fmla="val 27872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 smtClean="0">
                <a:latin typeface="High Tower Text" panose="02040502050506030303" pitchFamily="18" charset="0"/>
              </a:rPr>
              <a:t>¿Expulsarán a esos chavales, ¿no?</a:t>
            </a:r>
            <a:endParaRPr lang="en-US" sz="54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14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6632621" y="167425"/>
            <a:ext cx="5422004" cy="3773510"/>
          </a:xfrm>
          <a:prstGeom prst="wedgeEllipseCallout">
            <a:avLst>
              <a:gd name="adj1" fmla="val -56867"/>
              <a:gd name="adj2" fmla="val 33088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>
                <a:latin typeface="High Tower Text" panose="02040502050506030303" pitchFamily="18" charset="0"/>
              </a:rPr>
              <a:t>No. Comprendo y respeto que les preocupe el prestigio del colegio, pero mi prioridad son esos cinco alumnos.</a:t>
            </a:r>
            <a:endParaRPr lang="en-US" sz="32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68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9603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077" y="5172501"/>
            <a:ext cx="10699844" cy="14465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4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Héctor dice que está claro que los padres y los inversores necesitan un culpable.</a:t>
            </a:r>
            <a:endParaRPr lang="en-US" sz="44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68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5854890" y="136478"/>
            <a:ext cx="4967785" cy="2538483"/>
          </a:xfrm>
          <a:prstGeom prst="wedgeEllipse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>
                <a:latin typeface="High Tower Text" panose="02040502050506030303" pitchFamily="18" charset="0"/>
              </a:rPr>
              <a:t>Y esos niños necesitan una segunda oportunidad.</a:t>
            </a:r>
            <a:endParaRPr lang="en-US" sz="36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06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5895833" y="641445"/>
            <a:ext cx="5977719" cy="3643952"/>
          </a:xfrm>
          <a:prstGeom prst="wedgeEllipse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 smtClean="0">
                <a:latin typeface="High Tower Text" panose="02040502050506030303" pitchFamily="18" charset="0"/>
              </a:rPr>
              <a:t>Así que, no me dejan otra opción. </a:t>
            </a:r>
            <a:endParaRPr lang="en-US" sz="6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79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104931" y="505917"/>
            <a:ext cx="4212236" cy="2923082"/>
          </a:xfrm>
          <a:prstGeom prst="wedgeEllipseCallout">
            <a:avLst>
              <a:gd name="adj1" fmla="val 54968"/>
              <a:gd name="adj2" fmla="val 39423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 smtClean="0">
                <a:latin typeface="High Tower Text" panose="02040502050506030303" pitchFamily="18" charset="0"/>
              </a:rPr>
              <a:t>¡Dimito!</a:t>
            </a:r>
            <a:endParaRPr lang="en-US" sz="6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24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2979" y="5727137"/>
            <a:ext cx="11266039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Héctor se va de la reunión.</a:t>
            </a:r>
            <a:endParaRPr lang="en-US" sz="48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79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7254239" y="-1"/>
            <a:ext cx="4937761" cy="3038621"/>
          </a:xfrm>
          <a:prstGeom prst="wedgeEllipseCallout">
            <a:avLst>
              <a:gd name="adj1" fmla="val -55046"/>
              <a:gd name="adj2" fmla="val 3603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300" dirty="0" smtClean="0">
                <a:latin typeface="High Tower Text" panose="02040502050506030303" pitchFamily="18" charset="0"/>
              </a:rPr>
              <a:t>Elsa, por favor, vuelve a la reunión. Queremos hacerte una propuesta.</a:t>
            </a:r>
            <a:endParaRPr lang="en-US" sz="33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1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6828504" y="235973"/>
            <a:ext cx="5206180" cy="3406877"/>
          </a:xfrm>
          <a:prstGeom prst="wedgeEllipseCallout">
            <a:avLst>
              <a:gd name="adj1" fmla="val -48878"/>
              <a:gd name="adj2" fmla="val 4302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atin typeface="High Tower Text" panose="02040502050506030303" pitchFamily="18" charset="0"/>
              </a:rPr>
              <a:t>¿Quieres ser la nueva directora del Laguna Negra?</a:t>
            </a:r>
            <a:endParaRPr lang="en-US" sz="4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65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2979" y="5727137"/>
            <a:ext cx="11266039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Elsa no sabe cómo responder a la propuesta.</a:t>
            </a:r>
            <a:endParaRPr lang="en-US" sz="48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43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160</Words>
  <Application>Microsoft Office PowerPoint</Application>
  <PresentationFormat>Widescreen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High Tower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Marysville Exempted Village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Fencil</dc:creator>
  <cp:lastModifiedBy>Marc Fencil</cp:lastModifiedBy>
  <cp:revision>9</cp:revision>
  <dcterms:created xsi:type="dcterms:W3CDTF">2016-01-14T23:47:49Z</dcterms:created>
  <dcterms:modified xsi:type="dcterms:W3CDTF">2016-01-15T00:51:37Z</dcterms:modified>
</cp:coreProperties>
</file>