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8"/>
  </p:notesMasterIdLst>
  <p:sldIdLst>
    <p:sldId id="256" r:id="rId2"/>
    <p:sldId id="284" r:id="rId3"/>
    <p:sldId id="279" r:id="rId4"/>
    <p:sldId id="260" r:id="rId5"/>
    <p:sldId id="280" r:id="rId6"/>
    <p:sldId id="285" r:id="rId7"/>
    <p:sldId id="276" r:id="rId8"/>
    <p:sldId id="257" r:id="rId9"/>
    <p:sldId id="278" r:id="rId10"/>
    <p:sldId id="282" r:id="rId11"/>
    <p:sldId id="281" r:id="rId12"/>
    <p:sldId id="286" r:id="rId13"/>
    <p:sldId id="258" r:id="rId14"/>
    <p:sldId id="287" r:id="rId15"/>
    <p:sldId id="261" r:id="rId16"/>
    <p:sldId id="283" r:id="rId17"/>
  </p:sldIdLst>
  <p:sldSz cx="12192000" cy="6858000"/>
  <p:notesSz cx="6858000" cy="91440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754" y="2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F42AAE-4A45-4C27-A7C6-2614D3532950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0C8C1E-D4E2-46C4-AE96-6DDD270D18AD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724460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C8C1E-D4E2-46C4-AE96-6DDD270D18AD}" type="slidenum">
              <a:rPr lang="es-CR" smtClean="0"/>
              <a:t>8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377688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s-C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387445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795093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009434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663512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794987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998832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834090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432746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666871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334991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902164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145779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8600"/>
            <a:ext cx="10753725" cy="713422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696200" y="36990"/>
            <a:ext cx="3886200" cy="676130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Nos </a:t>
            </a:r>
            <a:r>
              <a:rPr lang="en-US" sz="4800" b="1" dirty="0" err="1"/>
              <a:t>han</a:t>
            </a:r>
            <a:r>
              <a:rPr lang="en-US" sz="4800" b="1" dirty="0"/>
              <a:t> </a:t>
            </a:r>
            <a:r>
              <a:rPr lang="en-US" sz="4800" b="1" dirty="0" err="1"/>
              <a:t>cerrado</a:t>
            </a:r>
            <a:r>
              <a:rPr lang="en-US" sz="4800" b="1" dirty="0"/>
              <a:t> la </a:t>
            </a:r>
            <a:r>
              <a:rPr lang="en-US" sz="4800" b="1" dirty="0" err="1"/>
              <a:t>puerta</a:t>
            </a:r>
            <a:r>
              <a:rPr lang="en-US" sz="4800" b="1" dirty="0"/>
              <a:t> a </a:t>
            </a:r>
            <a:r>
              <a:rPr lang="en-US" sz="4800" b="1" dirty="0" err="1"/>
              <a:t>los</a:t>
            </a:r>
            <a:r>
              <a:rPr lang="en-US" sz="4800" b="1" dirty="0"/>
              <a:t> </a:t>
            </a:r>
            <a:r>
              <a:rPr lang="en-US" sz="4800" b="1" dirty="0" err="1"/>
              <a:t>pasadizos</a:t>
            </a:r>
            <a:r>
              <a:rPr lang="en-US" sz="4800" b="1" dirty="0"/>
              <a:t>.</a:t>
            </a:r>
          </a:p>
          <a:p>
            <a:pPr algn="ctr"/>
            <a:endParaRPr lang="es-CR" sz="4800" b="1" dirty="0"/>
          </a:p>
        </p:txBody>
      </p:sp>
    </p:spTree>
    <p:extLst>
      <p:ext uri="{BB962C8B-B14F-4D97-AF65-F5344CB8AC3E}">
        <p14:creationId xmlns:p14="http://schemas.microsoft.com/office/powerpoint/2010/main" val="93850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1626" y="152400"/>
            <a:ext cx="8550374" cy="6934200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304800" y="-304800"/>
            <a:ext cx="3352800" cy="5257800"/>
          </a:xfrm>
          <a:prstGeom prst="wedgeRectCallout">
            <a:avLst>
              <a:gd name="adj1" fmla="val 182649"/>
              <a:gd name="adj2" fmla="val 48441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/>
              <a:t>Héctor</a:t>
            </a:r>
            <a:r>
              <a:rPr lang="en-US" sz="3200" b="1" dirty="0"/>
              <a:t> </a:t>
            </a:r>
            <a:r>
              <a:rPr lang="en-US" sz="3200" b="1" dirty="0" err="1"/>
              <a:t>tiene</a:t>
            </a:r>
            <a:r>
              <a:rPr lang="en-US" sz="3200" b="1" dirty="0"/>
              <a:t> </a:t>
            </a:r>
            <a:r>
              <a:rPr lang="en-US" sz="3200" b="1" dirty="0" err="1"/>
              <a:t>razón</a:t>
            </a:r>
            <a:r>
              <a:rPr lang="en-US" sz="3200" b="1" dirty="0"/>
              <a:t>. </a:t>
            </a:r>
            <a:r>
              <a:rPr lang="en-US" sz="3200" b="1" dirty="0" err="1"/>
              <a:t>Yo</a:t>
            </a:r>
            <a:r>
              <a:rPr lang="en-US" sz="3200" b="1" dirty="0"/>
              <a:t> </a:t>
            </a:r>
            <a:r>
              <a:rPr lang="en-US" sz="3200" b="1" dirty="0" err="1"/>
              <a:t>voy</a:t>
            </a:r>
            <a:r>
              <a:rPr lang="en-US" sz="3200" b="1" dirty="0"/>
              <a:t> a </a:t>
            </a:r>
            <a:r>
              <a:rPr lang="en-US" sz="3200" b="1" dirty="0" err="1"/>
              <a:t>acabar</a:t>
            </a:r>
            <a:r>
              <a:rPr lang="en-US" sz="3200" b="1" dirty="0"/>
              <a:t> </a:t>
            </a:r>
            <a:r>
              <a:rPr lang="en-US" sz="3200" b="1" dirty="0" err="1"/>
              <a:t>perdiendo</a:t>
            </a:r>
            <a:r>
              <a:rPr lang="en-US" sz="3200" b="1" dirty="0"/>
              <a:t> mi </a:t>
            </a:r>
            <a:r>
              <a:rPr lang="en-US" sz="3200" b="1" dirty="0" err="1"/>
              <a:t>beca</a:t>
            </a:r>
            <a:r>
              <a:rPr lang="en-US" sz="3200" b="1" dirty="0"/>
              <a:t>. </a:t>
            </a:r>
            <a:r>
              <a:rPr lang="en-US" sz="3200" b="1" dirty="0" err="1"/>
              <a:t>Tenemos</a:t>
            </a:r>
            <a:r>
              <a:rPr lang="en-US" sz="3200" b="1" dirty="0"/>
              <a:t> que </a:t>
            </a:r>
            <a:r>
              <a:rPr lang="en-US" sz="3200" b="1" dirty="0" err="1"/>
              <a:t>dejar</a:t>
            </a:r>
            <a:r>
              <a:rPr lang="en-US" sz="3200" b="1" dirty="0"/>
              <a:t> </a:t>
            </a:r>
            <a:r>
              <a:rPr lang="en-US" sz="3200" b="1" dirty="0" err="1"/>
              <a:t>esto</a:t>
            </a:r>
            <a:r>
              <a:rPr lang="en-US" sz="3200" b="1" dirty="0"/>
              <a:t> de </a:t>
            </a:r>
            <a:r>
              <a:rPr lang="en-US" sz="3200" b="1" dirty="0" err="1"/>
              <a:t>una</a:t>
            </a:r>
            <a:r>
              <a:rPr lang="en-US" sz="3200" b="1" dirty="0"/>
              <a:t> </a:t>
            </a:r>
            <a:r>
              <a:rPr lang="en-US" sz="3200" b="1" dirty="0" err="1"/>
              <a:t>vez</a:t>
            </a:r>
            <a:r>
              <a:rPr lang="en-US" sz="3200" b="1" dirty="0"/>
              <a:t>. </a:t>
            </a:r>
            <a:endParaRPr lang="es-CR" sz="3200" b="1" dirty="0"/>
          </a:p>
        </p:txBody>
      </p:sp>
    </p:spTree>
    <p:extLst>
      <p:ext uri="{BB962C8B-B14F-4D97-AF65-F5344CB8AC3E}">
        <p14:creationId xmlns:p14="http://schemas.microsoft.com/office/powerpoint/2010/main" val="153579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11658600" cy="7077075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3962400" y="457200"/>
            <a:ext cx="4343400" cy="5334000"/>
          </a:xfrm>
          <a:prstGeom prst="wedgeRectCallout">
            <a:avLst>
              <a:gd name="adj1" fmla="val -73590"/>
              <a:gd name="adj2" fmla="val 26372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sz="4800" b="1" dirty="0"/>
              <a:t>Nadie entró por el pozo mientras yo vigilaba (miraba), pero adentro había alguien.  </a:t>
            </a:r>
            <a:endParaRPr lang="en-US" sz="4800" b="1" dirty="0"/>
          </a:p>
          <a:p>
            <a:pPr algn="ctr"/>
            <a:endParaRPr lang="es-CR" sz="3200" b="1" dirty="0"/>
          </a:p>
        </p:txBody>
      </p:sp>
    </p:spTree>
    <p:extLst>
      <p:ext uri="{BB962C8B-B14F-4D97-AF65-F5344CB8AC3E}">
        <p14:creationId xmlns:p14="http://schemas.microsoft.com/office/powerpoint/2010/main" val="197412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77"/>
            <a:ext cx="10963275" cy="70294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57800" y="12577"/>
            <a:ext cx="4038600" cy="39624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/>
              <a:t>Por</a:t>
            </a:r>
            <a:r>
              <a:rPr lang="en-US" sz="4800" b="1" dirty="0"/>
              <a:t> </a:t>
            </a:r>
            <a:r>
              <a:rPr lang="en-US" sz="4800" b="1" dirty="0" err="1"/>
              <a:t>algún</a:t>
            </a:r>
            <a:r>
              <a:rPr lang="en-US" sz="4800" b="1" dirty="0"/>
              <a:t> </a:t>
            </a:r>
            <a:r>
              <a:rPr lang="en-US" sz="4800" b="1" dirty="0" err="1"/>
              <a:t>lado</a:t>
            </a:r>
            <a:r>
              <a:rPr lang="en-US" sz="4800" b="1" dirty="0"/>
              <a:t> ha </a:t>
            </a:r>
            <a:r>
              <a:rPr lang="en-US" sz="4800" b="1" dirty="0" err="1"/>
              <a:t>tenido</a:t>
            </a:r>
            <a:r>
              <a:rPr lang="en-US" sz="4800" b="1" dirty="0"/>
              <a:t> que </a:t>
            </a:r>
            <a:r>
              <a:rPr lang="en-US" sz="4800" b="1" dirty="0" err="1"/>
              <a:t>entrar</a:t>
            </a:r>
            <a:r>
              <a:rPr lang="en-US" sz="4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482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-323295"/>
            <a:ext cx="6534150" cy="7334250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0" y="-323295"/>
            <a:ext cx="3657600" cy="5943600"/>
          </a:xfrm>
          <a:prstGeom prst="wedgeRectCallout">
            <a:avLst>
              <a:gd name="adj1" fmla="val 162194"/>
              <a:gd name="adj2" fmla="val 33810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Claro, </a:t>
            </a:r>
            <a:r>
              <a:rPr lang="en-US" sz="3200" b="1" dirty="0" err="1"/>
              <a:t>tiene</a:t>
            </a:r>
            <a:r>
              <a:rPr lang="en-US" sz="3200" b="1" dirty="0"/>
              <a:t> que </a:t>
            </a:r>
            <a:r>
              <a:rPr lang="en-US" sz="3200" b="1" dirty="0" err="1"/>
              <a:t>haber</a:t>
            </a:r>
            <a:r>
              <a:rPr lang="en-US" sz="3200" b="1" dirty="0"/>
              <a:t> </a:t>
            </a:r>
            <a:r>
              <a:rPr lang="en-US" sz="3200" b="1" dirty="0" err="1"/>
              <a:t>otra</a:t>
            </a:r>
            <a:r>
              <a:rPr lang="en-US" sz="3200" b="1" dirty="0"/>
              <a:t> </a:t>
            </a:r>
            <a:r>
              <a:rPr lang="en-US" sz="3200" b="1" dirty="0" err="1"/>
              <a:t>puerta</a:t>
            </a:r>
            <a:r>
              <a:rPr lang="en-US" sz="3200" b="1" dirty="0"/>
              <a:t>. </a:t>
            </a:r>
            <a:r>
              <a:rPr lang="en-US" sz="3200" b="1" dirty="0" err="1"/>
              <a:t>Tenemos</a:t>
            </a:r>
            <a:r>
              <a:rPr lang="en-US" sz="3200" b="1" dirty="0"/>
              <a:t> que </a:t>
            </a:r>
            <a:r>
              <a:rPr lang="en-US" sz="3200" b="1" dirty="0" err="1"/>
              <a:t>encontrarla</a:t>
            </a:r>
            <a:r>
              <a:rPr lang="en-US" sz="3200" b="1" dirty="0"/>
              <a:t>. </a:t>
            </a:r>
            <a:r>
              <a:rPr lang="en-US" sz="3200" b="1" dirty="0" err="1"/>
              <a:t>Esto</a:t>
            </a:r>
            <a:r>
              <a:rPr lang="en-US" sz="3200" b="1" dirty="0"/>
              <a:t> </a:t>
            </a:r>
            <a:r>
              <a:rPr lang="en-US" sz="3200" b="1" dirty="0" err="1"/>
              <a:t>es</a:t>
            </a:r>
            <a:r>
              <a:rPr lang="en-US" sz="3200" b="1" dirty="0"/>
              <a:t> </a:t>
            </a:r>
            <a:r>
              <a:rPr lang="en-US" sz="3200" b="1" dirty="0" err="1"/>
              <a:t>peor</a:t>
            </a:r>
            <a:r>
              <a:rPr lang="en-US" sz="3200" b="1" dirty="0"/>
              <a:t> que la </a:t>
            </a:r>
            <a:r>
              <a:rPr lang="en-US" sz="3200" b="1" dirty="0" err="1"/>
              <a:t>cárcel</a:t>
            </a:r>
            <a:r>
              <a:rPr lang="en-US" sz="3200" b="1" dirty="0"/>
              <a:t>. Pero, </a:t>
            </a:r>
            <a:r>
              <a:rPr lang="en-US" sz="3200" b="1" dirty="0" err="1"/>
              <a:t>dentro</a:t>
            </a:r>
            <a:r>
              <a:rPr lang="en-US" sz="3200" b="1" dirty="0"/>
              <a:t> hay </a:t>
            </a:r>
            <a:r>
              <a:rPr lang="en-US" sz="3200" b="1" dirty="0" err="1"/>
              <a:t>alguien</a:t>
            </a:r>
            <a:r>
              <a:rPr lang="en-US" sz="3200" b="1" dirty="0"/>
              <a:t>.  </a:t>
            </a:r>
            <a:endParaRPr lang="es-CR" sz="3200" b="1" dirty="0"/>
          </a:p>
        </p:txBody>
      </p:sp>
    </p:spTree>
    <p:extLst>
      <p:ext uri="{BB962C8B-B14F-4D97-AF65-F5344CB8AC3E}">
        <p14:creationId xmlns:p14="http://schemas.microsoft.com/office/powerpoint/2010/main" val="22761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200"/>
            <a:ext cx="7372350" cy="8591550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7772400" y="152400"/>
            <a:ext cx="3352800" cy="5257800"/>
          </a:xfrm>
          <a:prstGeom prst="wedgeRectCallout">
            <a:avLst>
              <a:gd name="adj1" fmla="val -128208"/>
              <a:gd name="adj2" fmla="val 39155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Con el </a:t>
            </a:r>
            <a:r>
              <a:rPr lang="en-US" sz="3200" b="1" dirty="0" err="1"/>
              <a:t>marcaje</a:t>
            </a:r>
            <a:r>
              <a:rPr lang="en-US" sz="3200" b="1" dirty="0"/>
              <a:t> que </a:t>
            </a:r>
            <a:r>
              <a:rPr lang="en-US" sz="3200" b="1" dirty="0" err="1"/>
              <a:t>nos</a:t>
            </a:r>
            <a:r>
              <a:rPr lang="en-US" sz="3200" b="1" dirty="0"/>
              <a:t> ha </a:t>
            </a:r>
            <a:r>
              <a:rPr lang="en-US" sz="3200" b="1" dirty="0" err="1"/>
              <a:t>metido</a:t>
            </a:r>
            <a:r>
              <a:rPr lang="en-US" sz="3200" b="1" dirty="0"/>
              <a:t> H</a:t>
            </a:r>
            <a:r>
              <a:rPr lang="x-none" sz="3200" b="1" dirty="0" err="1"/>
              <a:t>éctor</a:t>
            </a:r>
            <a:r>
              <a:rPr lang="x-none" sz="3200" b="1" dirty="0"/>
              <a:t>, lo veo un poco complicado</a:t>
            </a:r>
            <a:r>
              <a:rPr lang="en-US" sz="3200" b="1" dirty="0"/>
              <a:t>.</a:t>
            </a:r>
            <a:endParaRPr lang="es-CR" sz="3200" b="1" dirty="0"/>
          </a:p>
        </p:txBody>
      </p:sp>
    </p:spTree>
    <p:extLst>
      <p:ext uri="{BB962C8B-B14F-4D97-AF65-F5344CB8AC3E}">
        <p14:creationId xmlns:p14="http://schemas.microsoft.com/office/powerpoint/2010/main" val="1212487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52400"/>
            <a:ext cx="5355871" cy="4419600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6705600" y="76200"/>
            <a:ext cx="5410200" cy="6001304"/>
          </a:xfrm>
          <a:prstGeom prst="wedgeRectCallout">
            <a:avLst>
              <a:gd name="adj1" fmla="val -110934"/>
              <a:gd name="adj2" fmla="val -4348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sz="4800" b="1" dirty="0"/>
              <a:t>Hasta las 8:00 no tenemos que ir a su despacho. Nos levantamos pronto, nos escapamos y la buscamos.</a:t>
            </a:r>
            <a:r>
              <a:rPr lang="en-US" sz="4800" b="1" dirty="0"/>
              <a:t> ¿No Marcos?</a:t>
            </a:r>
          </a:p>
          <a:p>
            <a:pPr algn="ctr"/>
            <a:r>
              <a:rPr lang="x-none" sz="4800" b="1" dirty="0"/>
              <a:t>    </a:t>
            </a:r>
            <a:endParaRPr lang="en-US" sz="4800" b="1" dirty="0"/>
          </a:p>
          <a:p>
            <a:pPr algn="ctr"/>
            <a:endParaRPr lang="es-CR" sz="3200" b="1" dirty="0"/>
          </a:p>
        </p:txBody>
      </p:sp>
    </p:spTree>
    <p:extLst>
      <p:ext uri="{BB962C8B-B14F-4D97-AF65-F5344CB8AC3E}">
        <p14:creationId xmlns:p14="http://schemas.microsoft.com/office/powerpoint/2010/main" val="350789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830844" y="0"/>
            <a:ext cx="4208756" cy="676130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A </a:t>
            </a:r>
            <a:r>
              <a:rPr lang="en-US" sz="4800" b="1" dirty="0" err="1"/>
              <a:t>ver</a:t>
            </a:r>
            <a:r>
              <a:rPr lang="en-US" sz="4800" b="1" dirty="0"/>
              <a:t>, ese </a:t>
            </a:r>
            <a:r>
              <a:rPr lang="en-US" sz="4800" b="1" dirty="0" err="1"/>
              <a:t>grupito</a:t>
            </a:r>
            <a:r>
              <a:rPr lang="en-US" sz="4800" b="1" dirty="0"/>
              <a:t> del </a:t>
            </a:r>
            <a:r>
              <a:rPr lang="en-US" sz="4800" b="1" dirty="0" err="1"/>
              <a:t>fondo</a:t>
            </a:r>
            <a:r>
              <a:rPr lang="en-US" sz="4800" b="1" dirty="0"/>
              <a:t> </a:t>
            </a:r>
            <a:r>
              <a:rPr lang="en-US" sz="4800" b="1" dirty="0" err="1"/>
              <a:t>menos</a:t>
            </a:r>
            <a:r>
              <a:rPr lang="en-US" sz="4800" b="1" dirty="0"/>
              <a:t> </a:t>
            </a:r>
            <a:r>
              <a:rPr lang="en-US" sz="4800" b="1" dirty="0" err="1"/>
              <a:t>hablar</a:t>
            </a:r>
            <a:r>
              <a:rPr lang="en-US" sz="4800" b="1" dirty="0"/>
              <a:t> y </a:t>
            </a:r>
            <a:r>
              <a:rPr lang="en-US" sz="4800" b="1" dirty="0" err="1"/>
              <a:t>más</a:t>
            </a:r>
            <a:r>
              <a:rPr lang="en-US" sz="4800" b="1" dirty="0"/>
              <a:t> </a:t>
            </a:r>
            <a:r>
              <a:rPr lang="en-US" sz="4800" b="1" dirty="0" err="1"/>
              <a:t>traducir</a:t>
            </a:r>
            <a:r>
              <a:rPr lang="en-US" sz="4800" b="1" dirty="0"/>
              <a:t>. Y </a:t>
            </a:r>
            <a:r>
              <a:rPr lang="en-US" sz="4800" b="1" dirty="0" err="1"/>
              <a:t>haced</a:t>
            </a:r>
            <a:r>
              <a:rPr lang="en-US" sz="4800" b="1" dirty="0"/>
              <a:t> el favor de </a:t>
            </a:r>
            <a:r>
              <a:rPr lang="en-US" sz="4800" b="1" dirty="0" err="1"/>
              <a:t>separaros</a:t>
            </a:r>
            <a:r>
              <a:rPr lang="en-US" sz="4800" b="1" dirty="0"/>
              <a:t>.</a:t>
            </a:r>
          </a:p>
          <a:p>
            <a:pPr algn="ctr"/>
            <a:endParaRPr lang="en-US" sz="4800" b="1" dirty="0"/>
          </a:p>
          <a:p>
            <a:pPr algn="ctr"/>
            <a:endParaRPr lang="es-CR" sz="48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8828" y="0"/>
            <a:ext cx="7982656" cy="533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47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533400"/>
            <a:ext cx="8123464" cy="5143500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8610600" y="152400"/>
            <a:ext cx="3124200" cy="2800905"/>
          </a:xfrm>
          <a:prstGeom prst="wedgeRectCallout">
            <a:avLst>
              <a:gd name="adj1" fmla="val -254657"/>
              <a:gd name="adj2" fmla="val 37369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¿</a:t>
            </a:r>
            <a:r>
              <a:rPr lang="en-US" sz="4800" b="1" dirty="0" err="1"/>
              <a:t>Qué</a:t>
            </a:r>
            <a:r>
              <a:rPr lang="en-US" sz="4800" b="1" dirty="0"/>
              <a:t> </a:t>
            </a:r>
            <a:r>
              <a:rPr lang="en-US" sz="4800" b="1" dirty="0" err="1"/>
              <a:t>te</a:t>
            </a:r>
            <a:r>
              <a:rPr lang="en-US" sz="4800" b="1" dirty="0"/>
              <a:t> </a:t>
            </a:r>
            <a:r>
              <a:rPr lang="en-US" sz="4800" b="1" dirty="0" err="1"/>
              <a:t>pasa</a:t>
            </a:r>
            <a:r>
              <a:rPr lang="en-US" sz="4800" b="1" dirty="0"/>
              <a:t>?</a:t>
            </a:r>
          </a:p>
          <a:p>
            <a:pPr algn="ctr"/>
            <a:endParaRPr lang="es-CR" sz="3200" b="1" dirty="0"/>
          </a:p>
        </p:txBody>
      </p:sp>
    </p:spTree>
    <p:extLst>
      <p:ext uri="{BB962C8B-B14F-4D97-AF65-F5344CB8AC3E}">
        <p14:creationId xmlns:p14="http://schemas.microsoft.com/office/powerpoint/2010/main" val="145980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006"/>
            <a:ext cx="7391400" cy="6889841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8382000" y="72501"/>
            <a:ext cx="3352800" cy="5257800"/>
          </a:xfrm>
          <a:prstGeom prst="wedgeRectCallout">
            <a:avLst>
              <a:gd name="adj1" fmla="val -150979"/>
              <a:gd name="adj2" fmla="val 64650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No </a:t>
            </a:r>
            <a:r>
              <a:rPr lang="en-US" sz="3200" b="1" dirty="0" err="1"/>
              <a:t>sé</a:t>
            </a:r>
            <a:r>
              <a:rPr lang="en-US" sz="3200" b="1" dirty="0"/>
              <a:t> lo que </a:t>
            </a:r>
            <a:r>
              <a:rPr lang="en-US" sz="3200" b="1" dirty="0" err="1"/>
              <a:t>hago</a:t>
            </a:r>
            <a:r>
              <a:rPr lang="en-US" sz="3200" b="1" dirty="0"/>
              <a:t> </a:t>
            </a:r>
            <a:r>
              <a:rPr lang="en-US" sz="3200" b="1" dirty="0" err="1"/>
              <a:t>metido</a:t>
            </a:r>
            <a:r>
              <a:rPr lang="en-US" sz="3200" b="1" dirty="0"/>
              <a:t> </a:t>
            </a:r>
            <a:r>
              <a:rPr lang="en-US" sz="3200" b="1" dirty="0" err="1"/>
              <a:t>en</a:t>
            </a:r>
            <a:r>
              <a:rPr lang="en-US" sz="3200" b="1" dirty="0"/>
              <a:t> </a:t>
            </a:r>
            <a:r>
              <a:rPr lang="en-US" sz="3200" b="1" dirty="0" err="1"/>
              <a:t>esto</a:t>
            </a:r>
            <a:r>
              <a:rPr lang="en-US" sz="3200" b="1"/>
              <a:t> </a:t>
            </a:r>
            <a:r>
              <a:rPr lang="en-US" sz="3200" b="1" smtClean="0"/>
              <a:t>Carol. </a:t>
            </a:r>
            <a:r>
              <a:rPr lang="en-US" sz="3200" b="1" dirty="0" err="1"/>
              <a:t>Mis</a:t>
            </a:r>
            <a:r>
              <a:rPr lang="en-US" sz="3200" b="1" dirty="0"/>
              <a:t> padres </a:t>
            </a:r>
            <a:r>
              <a:rPr lang="en-US" sz="3200" b="1" dirty="0" err="1"/>
              <a:t>han</a:t>
            </a:r>
            <a:r>
              <a:rPr lang="en-US" sz="3200" b="1" dirty="0"/>
              <a:t> </a:t>
            </a:r>
            <a:r>
              <a:rPr lang="en-US" sz="3200" b="1" dirty="0" err="1"/>
              <a:t>desaparecidos</a:t>
            </a:r>
            <a:r>
              <a:rPr lang="en-US" sz="3200" b="1" dirty="0"/>
              <a:t>. Lo que </a:t>
            </a:r>
            <a:r>
              <a:rPr lang="en-US" sz="3200" b="1" dirty="0" err="1"/>
              <a:t>tengo</a:t>
            </a:r>
            <a:r>
              <a:rPr lang="en-US" sz="3200" b="1" dirty="0"/>
              <a:t> que </a:t>
            </a:r>
            <a:r>
              <a:rPr lang="en-US" sz="3200" b="1" dirty="0" err="1"/>
              <a:t>hacer</a:t>
            </a:r>
            <a:r>
              <a:rPr lang="en-US" sz="3200" b="1" dirty="0"/>
              <a:t> </a:t>
            </a:r>
            <a:r>
              <a:rPr lang="en-US" sz="3200" b="1" dirty="0" err="1"/>
              <a:t>es</a:t>
            </a:r>
            <a:r>
              <a:rPr lang="en-US" sz="3200" b="1" dirty="0"/>
              <a:t> </a:t>
            </a:r>
            <a:r>
              <a:rPr lang="en-US" sz="3200" b="1" dirty="0" err="1"/>
              <a:t>cuidar</a:t>
            </a:r>
            <a:r>
              <a:rPr lang="en-US" sz="3200" b="1" dirty="0"/>
              <a:t> de mi </a:t>
            </a:r>
            <a:r>
              <a:rPr lang="en-US" sz="3200" b="1" dirty="0" err="1"/>
              <a:t>hermana</a:t>
            </a:r>
            <a:r>
              <a:rPr lang="en-US" sz="3200" b="1" dirty="0"/>
              <a:t>. </a:t>
            </a:r>
            <a:endParaRPr lang="es-CR" sz="3200" b="1" dirty="0"/>
          </a:p>
        </p:txBody>
      </p:sp>
    </p:spTree>
    <p:extLst>
      <p:ext uri="{BB962C8B-B14F-4D97-AF65-F5344CB8AC3E}">
        <p14:creationId xmlns:p14="http://schemas.microsoft.com/office/powerpoint/2010/main" val="3714236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4859" y="-76200"/>
            <a:ext cx="8391525" cy="7372350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7543800" y="-76200"/>
            <a:ext cx="4267200" cy="5257800"/>
          </a:xfrm>
          <a:prstGeom prst="wedgeRectCallout">
            <a:avLst>
              <a:gd name="adj1" fmla="val -144731"/>
              <a:gd name="adj2" fmla="val 64651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Pero, a </a:t>
            </a:r>
            <a:r>
              <a:rPr lang="en-US" sz="3200" b="1" dirty="0" err="1"/>
              <a:t>partir</a:t>
            </a:r>
            <a:r>
              <a:rPr lang="en-US" sz="3200" b="1" dirty="0"/>
              <a:t> de </a:t>
            </a:r>
            <a:r>
              <a:rPr lang="en-US" sz="3200" b="1" dirty="0" err="1"/>
              <a:t>ahora</a:t>
            </a:r>
            <a:r>
              <a:rPr lang="en-US" sz="3200" b="1" dirty="0"/>
              <a:t> </a:t>
            </a:r>
            <a:r>
              <a:rPr lang="en-US" sz="3200" b="1" dirty="0" err="1"/>
              <a:t>esta</a:t>
            </a:r>
            <a:r>
              <a:rPr lang="en-US" sz="3200" b="1" dirty="0"/>
              <a:t> </a:t>
            </a:r>
            <a:r>
              <a:rPr lang="en-US" sz="3200" b="1" dirty="0" err="1"/>
              <a:t>va</a:t>
            </a:r>
            <a:r>
              <a:rPr lang="en-US" sz="3200" b="1" dirty="0"/>
              <a:t> a </a:t>
            </a:r>
            <a:r>
              <a:rPr lang="en-US" sz="3200" b="1" dirty="0" err="1"/>
              <a:t>ser</a:t>
            </a:r>
            <a:r>
              <a:rPr lang="en-US" sz="3200" b="1" dirty="0"/>
              <a:t> </a:t>
            </a:r>
            <a:r>
              <a:rPr lang="en-US" sz="3200" b="1" dirty="0" err="1"/>
              <a:t>nuestra</a:t>
            </a:r>
            <a:r>
              <a:rPr lang="en-US" sz="3200" b="1" dirty="0"/>
              <a:t> casa. Y </a:t>
            </a:r>
            <a:r>
              <a:rPr lang="en-US" sz="3200" b="1" dirty="0" err="1"/>
              <a:t>aquí</a:t>
            </a:r>
            <a:r>
              <a:rPr lang="en-US" sz="3200" b="1" dirty="0"/>
              <a:t> </a:t>
            </a:r>
            <a:r>
              <a:rPr lang="en-US" sz="3200" b="1" dirty="0" err="1"/>
              <a:t>están</a:t>
            </a:r>
            <a:r>
              <a:rPr lang="en-US" sz="3200" b="1" dirty="0"/>
              <a:t> </a:t>
            </a:r>
            <a:r>
              <a:rPr lang="en-US" sz="3200" b="1" dirty="0" err="1"/>
              <a:t>matando</a:t>
            </a:r>
            <a:r>
              <a:rPr lang="en-US" sz="3200" b="1" dirty="0"/>
              <a:t> a </a:t>
            </a:r>
            <a:r>
              <a:rPr lang="en-US" sz="3200" b="1" dirty="0" err="1"/>
              <a:t>gente</a:t>
            </a:r>
            <a:r>
              <a:rPr lang="en-US" sz="3200" b="1" dirty="0"/>
              <a:t>, </a:t>
            </a:r>
            <a:r>
              <a:rPr lang="en-US" sz="3200" b="1" dirty="0" err="1"/>
              <a:t>por</a:t>
            </a:r>
            <a:r>
              <a:rPr lang="en-US" sz="3200" b="1" dirty="0"/>
              <a:t> </a:t>
            </a:r>
            <a:r>
              <a:rPr lang="en-US" sz="3200" b="1" dirty="0" err="1"/>
              <a:t>eso</a:t>
            </a:r>
            <a:r>
              <a:rPr lang="en-US" sz="3200" b="1" dirty="0"/>
              <a:t> </a:t>
            </a:r>
            <a:r>
              <a:rPr lang="en-US" sz="3200" b="1" dirty="0" err="1"/>
              <a:t>estás</a:t>
            </a:r>
            <a:r>
              <a:rPr lang="en-US" sz="3200" b="1" dirty="0"/>
              <a:t> </a:t>
            </a:r>
            <a:r>
              <a:rPr lang="en-US" sz="3200" b="1" dirty="0" err="1"/>
              <a:t>metido</a:t>
            </a:r>
            <a:r>
              <a:rPr lang="en-US" sz="3200" b="1" dirty="0"/>
              <a:t> </a:t>
            </a:r>
            <a:r>
              <a:rPr lang="en-US" sz="3200" b="1" dirty="0" err="1"/>
              <a:t>en</a:t>
            </a:r>
            <a:r>
              <a:rPr lang="en-US" sz="3200" b="1" dirty="0"/>
              <a:t> </a:t>
            </a:r>
            <a:r>
              <a:rPr lang="en-US" sz="3200" b="1" dirty="0" err="1"/>
              <a:t>esto</a:t>
            </a:r>
            <a:r>
              <a:rPr lang="en-US" sz="3200" b="1" dirty="0"/>
              <a:t>. </a:t>
            </a:r>
            <a:endParaRPr lang="es-CR" sz="3200" b="1" dirty="0"/>
          </a:p>
        </p:txBody>
      </p:sp>
    </p:spTree>
    <p:extLst>
      <p:ext uri="{BB962C8B-B14F-4D97-AF65-F5344CB8AC3E}">
        <p14:creationId xmlns:p14="http://schemas.microsoft.com/office/powerpoint/2010/main" val="143019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19235"/>
            <a:ext cx="7992877" cy="6248400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8458200" y="152400"/>
            <a:ext cx="3581400" cy="5257800"/>
          </a:xfrm>
          <a:prstGeom prst="wedgeRectCallout">
            <a:avLst>
              <a:gd name="adj1" fmla="val -102789"/>
              <a:gd name="adj2" fmla="val 35777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Lo que </a:t>
            </a:r>
            <a:r>
              <a:rPr lang="en-US" sz="3200" b="1" dirty="0" err="1"/>
              <a:t>tengo</a:t>
            </a:r>
            <a:r>
              <a:rPr lang="en-US" sz="3200" b="1" dirty="0"/>
              <a:t> que </a:t>
            </a:r>
            <a:r>
              <a:rPr lang="en-US" sz="3200" b="1" dirty="0" err="1"/>
              <a:t>hacer</a:t>
            </a:r>
            <a:r>
              <a:rPr lang="en-US" sz="3200" b="1" dirty="0"/>
              <a:t> </a:t>
            </a:r>
            <a:r>
              <a:rPr lang="en-US" sz="3200" b="1" dirty="0" err="1"/>
              <a:t>es</a:t>
            </a:r>
            <a:r>
              <a:rPr lang="en-US" sz="3200" b="1" dirty="0"/>
              <a:t> </a:t>
            </a:r>
            <a:r>
              <a:rPr lang="en-US" sz="3200" b="1" dirty="0" err="1"/>
              <a:t>coger</a:t>
            </a:r>
            <a:r>
              <a:rPr lang="en-US" sz="3200" b="1" dirty="0"/>
              <a:t> a Paula y </a:t>
            </a:r>
            <a:r>
              <a:rPr lang="en-US" sz="3200" b="1" dirty="0" err="1"/>
              <a:t>salir</a:t>
            </a:r>
            <a:r>
              <a:rPr lang="en-US" sz="3200" b="1" dirty="0"/>
              <a:t> </a:t>
            </a:r>
            <a:r>
              <a:rPr lang="en-US" sz="3200" b="1" dirty="0" err="1"/>
              <a:t>por</a:t>
            </a:r>
            <a:r>
              <a:rPr lang="en-US" sz="3200" b="1" dirty="0"/>
              <a:t> </a:t>
            </a:r>
            <a:r>
              <a:rPr lang="en-US" sz="3200" b="1" dirty="0" err="1"/>
              <a:t>patas</a:t>
            </a:r>
            <a:r>
              <a:rPr lang="en-US" sz="3200" b="1" dirty="0"/>
              <a:t> de </a:t>
            </a:r>
            <a:r>
              <a:rPr lang="en-US" sz="3200" b="1" dirty="0" err="1"/>
              <a:t>este</a:t>
            </a:r>
            <a:r>
              <a:rPr lang="en-US" sz="3200" b="1" dirty="0"/>
              <a:t> </a:t>
            </a:r>
            <a:r>
              <a:rPr lang="en-US" sz="3200" b="1" dirty="0" err="1"/>
              <a:t>sitio</a:t>
            </a:r>
            <a:r>
              <a:rPr lang="en-US" sz="3200" b="1" dirty="0"/>
              <a:t>. </a:t>
            </a:r>
            <a:endParaRPr lang="es-CR" sz="3200" b="1" dirty="0"/>
          </a:p>
        </p:txBody>
      </p:sp>
    </p:spTree>
    <p:extLst>
      <p:ext uri="{BB962C8B-B14F-4D97-AF65-F5344CB8AC3E}">
        <p14:creationId xmlns:p14="http://schemas.microsoft.com/office/powerpoint/2010/main" val="303174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837" y="-314325"/>
            <a:ext cx="10220325" cy="7486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81000" y="152400"/>
            <a:ext cx="4572000" cy="119870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¿</a:t>
            </a:r>
            <a:r>
              <a:rPr lang="en-US" sz="4800" b="1" dirty="0" err="1"/>
              <a:t>Por</a:t>
            </a:r>
            <a:r>
              <a:rPr lang="en-US" sz="4800" b="1" dirty="0"/>
              <a:t> </a:t>
            </a:r>
            <a:r>
              <a:rPr lang="en-US" sz="4800" b="1" dirty="0" err="1"/>
              <a:t>qué</a:t>
            </a:r>
            <a:r>
              <a:rPr lang="en-US" sz="4800" b="1" dirty="0"/>
              <a:t> no lo </a:t>
            </a:r>
            <a:r>
              <a:rPr lang="en-US" sz="4800" b="1" dirty="0" err="1"/>
              <a:t>haces</a:t>
            </a:r>
            <a:r>
              <a:rPr lang="en-US" sz="48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7871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6089" y="34771"/>
            <a:ext cx="10820400" cy="8582025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381000" y="34771"/>
            <a:ext cx="3124200" cy="2800905"/>
          </a:xfrm>
          <a:prstGeom prst="wedgeRectCallout">
            <a:avLst>
              <a:gd name="adj1" fmla="val 105088"/>
              <a:gd name="adj2" fmla="val 170808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sz="4800" b="1" dirty="0"/>
              <a:t>Por ti…por eso</a:t>
            </a:r>
            <a:endParaRPr lang="en-US" sz="4800" b="1" dirty="0"/>
          </a:p>
          <a:p>
            <a:pPr algn="ctr"/>
            <a:endParaRPr lang="es-CR" sz="3200" b="1" dirty="0"/>
          </a:p>
        </p:txBody>
      </p:sp>
    </p:spTree>
    <p:extLst>
      <p:ext uri="{BB962C8B-B14F-4D97-AF65-F5344CB8AC3E}">
        <p14:creationId xmlns:p14="http://schemas.microsoft.com/office/powerpoint/2010/main" val="260546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675" y="-18495"/>
            <a:ext cx="10458450" cy="72104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828800" y="228600"/>
            <a:ext cx="8458200" cy="17526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/>
              <a:t>Iván</a:t>
            </a:r>
            <a:r>
              <a:rPr lang="en-US" sz="4800" b="1" dirty="0"/>
              <a:t> </a:t>
            </a:r>
            <a:r>
              <a:rPr lang="en-US" sz="4800" b="1" dirty="0" err="1"/>
              <a:t>los</a:t>
            </a:r>
            <a:r>
              <a:rPr lang="en-US" sz="4800" b="1" dirty="0"/>
              <a:t> </a:t>
            </a:r>
            <a:r>
              <a:rPr lang="en-US" sz="4800" b="1" dirty="0" err="1"/>
              <a:t>mira</a:t>
            </a:r>
            <a:r>
              <a:rPr lang="en-US" sz="4800" b="1" dirty="0"/>
              <a:t> </a:t>
            </a:r>
            <a:r>
              <a:rPr lang="en-US" sz="4800" b="1" dirty="0" err="1"/>
              <a:t>conversando</a:t>
            </a:r>
            <a:r>
              <a:rPr lang="en-US" sz="4800" b="1" dirty="0"/>
              <a:t>. </a:t>
            </a:r>
            <a:r>
              <a:rPr lang="en-US" sz="4800" b="1" dirty="0" err="1"/>
              <a:t>Tiene</a:t>
            </a:r>
            <a:r>
              <a:rPr lang="en-US" sz="4800" b="1" dirty="0"/>
              <a:t> </a:t>
            </a:r>
            <a:r>
              <a:rPr lang="en-US" sz="4800" b="1" dirty="0" err="1"/>
              <a:t>celos</a:t>
            </a:r>
            <a:r>
              <a:rPr lang="en-US" sz="4800" b="1" dirty="0"/>
              <a:t> y </a:t>
            </a:r>
            <a:r>
              <a:rPr lang="en-US" sz="4800" b="1" dirty="0" err="1"/>
              <a:t>está</a:t>
            </a:r>
            <a:r>
              <a:rPr lang="en-US" sz="4800" b="1" dirty="0"/>
              <a:t> </a:t>
            </a:r>
            <a:r>
              <a:rPr lang="en-US" sz="4800" b="1" dirty="0" err="1"/>
              <a:t>enfadado</a:t>
            </a:r>
            <a:r>
              <a:rPr lang="en-US" sz="4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4368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7467" y="76200"/>
            <a:ext cx="9667875" cy="7248525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35510" y="76200"/>
            <a:ext cx="4231689" cy="5867400"/>
          </a:xfrm>
          <a:prstGeom prst="wedgeRectCallout">
            <a:avLst>
              <a:gd name="adj1" fmla="val 102755"/>
              <a:gd name="adj2" fmla="val 6166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Para </a:t>
            </a:r>
            <a:r>
              <a:rPr lang="en-US" sz="3200" b="1" dirty="0" err="1"/>
              <a:t>mañana</a:t>
            </a:r>
            <a:r>
              <a:rPr lang="en-US" sz="3200" b="1" dirty="0"/>
              <a:t> </a:t>
            </a:r>
            <a:r>
              <a:rPr lang="en-US" sz="3200" b="1" dirty="0" err="1"/>
              <a:t>quiero</a:t>
            </a:r>
            <a:r>
              <a:rPr lang="en-US" sz="3200" b="1" dirty="0"/>
              <a:t> el </a:t>
            </a:r>
            <a:r>
              <a:rPr lang="en-US" sz="3200" b="1" dirty="0" err="1"/>
              <a:t>texto</a:t>
            </a:r>
            <a:r>
              <a:rPr lang="en-US" sz="3200" b="1" dirty="0"/>
              <a:t> </a:t>
            </a:r>
            <a:r>
              <a:rPr lang="en-US" sz="3200" b="1" dirty="0" err="1"/>
              <a:t>traducido</a:t>
            </a:r>
            <a:r>
              <a:rPr lang="en-US" sz="3200" b="1" dirty="0"/>
              <a:t>. Ah, y un aviso para </a:t>
            </a:r>
            <a:r>
              <a:rPr lang="en-US" sz="3200" b="1" dirty="0" err="1"/>
              <a:t>los</a:t>
            </a:r>
            <a:r>
              <a:rPr lang="en-US" sz="3200" b="1" dirty="0"/>
              <a:t> </a:t>
            </a:r>
            <a:r>
              <a:rPr lang="en-US" sz="3200" b="1" dirty="0" err="1"/>
              <a:t>catorras</a:t>
            </a:r>
            <a:r>
              <a:rPr lang="en-US" sz="3200" b="1" dirty="0"/>
              <a:t> (</a:t>
            </a:r>
            <a:r>
              <a:rPr lang="en-US" sz="3200" b="1" dirty="0" err="1"/>
              <a:t>chismosos</a:t>
            </a:r>
            <a:r>
              <a:rPr lang="en-US" sz="3200" b="1" dirty="0"/>
              <a:t>) del </a:t>
            </a:r>
            <a:r>
              <a:rPr lang="en-US" sz="3200" b="1" dirty="0" err="1"/>
              <a:t>fondo</a:t>
            </a:r>
            <a:r>
              <a:rPr lang="en-US" sz="3200" b="1" dirty="0"/>
              <a:t>, </a:t>
            </a:r>
            <a:r>
              <a:rPr lang="en-US" sz="3200" b="1" dirty="0" err="1"/>
              <a:t>Héctor</a:t>
            </a:r>
            <a:r>
              <a:rPr lang="en-US" sz="3200" b="1" dirty="0"/>
              <a:t> </a:t>
            </a:r>
            <a:r>
              <a:rPr lang="en-US" sz="3200" b="1" dirty="0" err="1"/>
              <a:t>los</a:t>
            </a:r>
            <a:r>
              <a:rPr lang="en-US" sz="3200" b="1" dirty="0"/>
              <a:t> </a:t>
            </a:r>
            <a:r>
              <a:rPr lang="en-US" sz="3200" b="1" dirty="0" err="1"/>
              <a:t>quiere</a:t>
            </a:r>
            <a:r>
              <a:rPr lang="en-US" sz="3200" b="1" dirty="0"/>
              <a:t> </a:t>
            </a:r>
            <a:r>
              <a:rPr lang="en-US" sz="3200" b="1" dirty="0" err="1"/>
              <a:t>en</a:t>
            </a:r>
            <a:r>
              <a:rPr lang="en-US" sz="3200" b="1" dirty="0"/>
              <a:t> pie a las 7:00 de la </a:t>
            </a:r>
            <a:r>
              <a:rPr lang="en-US" sz="3200" b="1" dirty="0" err="1"/>
              <a:t>mañana</a:t>
            </a:r>
            <a:r>
              <a:rPr lang="en-US" sz="3200" b="1" dirty="0"/>
              <a:t>. </a:t>
            </a:r>
            <a:r>
              <a:rPr lang="en-US" sz="3200" b="1" dirty="0" err="1"/>
              <a:t>Tareas</a:t>
            </a:r>
            <a:r>
              <a:rPr lang="en-US" sz="3200" b="1" dirty="0"/>
              <a:t> de </a:t>
            </a:r>
            <a:r>
              <a:rPr lang="en-US" sz="3200" b="1" dirty="0" err="1"/>
              <a:t>limpieza</a:t>
            </a:r>
            <a:r>
              <a:rPr lang="en-US" sz="3200" b="1" dirty="0"/>
              <a:t> de la </a:t>
            </a:r>
            <a:r>
              <a:rPr lang="en-US" sz="3200" b="1" dirty="0" err="1"/>
              <a:t>biblioteca</a:t>
            </a:r>
            <a:r>
              <a:rPr lang="en-US" sz="3200" b="1" dirty="0"/>
              <a:t> y el </a:t>
            </a:r>
            <a:r>
              <a:rPr lang="en-US" sz="3200" b="1" dirty="0" err="1"/>
              <a:t>comedor</a:t>
            </a:r>
            <a:r>
              <a:rPr lang="en-US" sz="3200" b="1" dirty="0"/>
              <a:t>. ¿Vale?  </a:t>
            </a:r>
            <a:endParaRPr lang="es-CR" sz="3200" b="1" dirty="0"/>
          </a:p>
        </p:txBody>
      </p:sp>
    </p:spTree>
    <p:extLst>
      <p:ext uri="{BB962C8B-B14F-4D97-AF65-F5344CB8AC3E}">
        <p14:creationId xmlns:p14="http://schemas.microsoft.com/office/powerpoint/2010/main" val="390363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283</Words>
  <Application>Microsoft Office PowerPoint</Application>
  <PresentationFormat>Widescreen</PresentationFormat>
  <Paragraphs>18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2016-01-25T06:00:53Z</dcterms:created>
  <dcterms:modified xsi:type="dcterms:W3CDTF">2016-04-30T21:45:20Z</dcterms:modified>
</cp:coreProperties>
</file>