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81" r:id="rId2"/>
    <p:sldId id="283" r:id="rId3"/>
    <p:sldId id="285" r:id="rId4"/>
    <p:sldId id="286" r:id="rId5"/>
    <p:sldId id="256" r:id="rId6"/>
    <p:sldId id="278" r:id="rId7"/>
    <p:sldId id="257" r:id="rId8"/>
    <p:sldId id="282" r:id="rId9"/>
    <p:sldId id="276" r:id="rId10"/>
    <p:sldId id="279" r:id="rId11"/>
    <p:sldId id="277" r:id="rId12"/>
    <p:sldId id="258" r:id="rId13"/>
    <p:sldId id="284" r:id="rId14"/>
    <p:sldId id="280" r:id="rId15"/>
    <p:sldId id="270" r:id="rId16"/>
    <p:sldId id="260" r:id="rId17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75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42AAE-4A45-4C27-A7C6-2614D3532950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C8C1E-D4E2-46C4-AE96-6DDD270D18AD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446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C8C1E-D4E2-46C4-AE96-6DDD270D18AD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7768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744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950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0943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351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9498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88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09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27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687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3499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021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9E90-092E-43C5-87EB-5AA84FAB7E94}" type="datetimeFigureOut">
              <a:rPr lang="es-CR" smtClean="0"/>
              <a:t>30/04/2016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B8D79-EFA9-41EA-B92F-BCA9BC9176B8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457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-304800"/>
            <a:ext cx="8943707" cy="62103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3810000" cy="5257800"/>
          </a:xfrm>
          <a:prstGeom prst="wedgeRectCallout">
            <a:avLst>
              <a:gd name="adj1" fmla="val 199747"/>
              <a:gd name="adj2" fmla="val 4937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b="1" dirty="0"/>
              <a:t>Tienes que prometerme que vas a tener mucho más cuidado.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857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9867398" cy="501967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162800" y="152400"/>
            <a:ext cx="4724400" cy="3943904"/>
          </a:xfrm>
          <a:prstGeom prst="wedgeRectCallout">
            <a:avLst>
              <a:gd name="adj1" fmla="val -129083"/>
              <a:gd name="adj2" fmla="val 73588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Te lo prometo.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190624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6200"/>
            <a:ext cx="11449050" cy="71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1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-148847"/>
            <a:ext cx="11253784" cy="8298693"/>
          </a:xfrm>
          <a:prstGeom prst="rect">
            <a:avLst/>
          </a:prstGeom>
        </p:spPr>
      </p:pic>
      <p:sp>
        <p:nvSpPr>
          <p:cNvPr id="5" name="Rectangular Callout 4"/>
          <p:cNvSpPr/>
          <p:nvPr/>
        </p:nvSpPr>
        <p:spPr>
          <a:xfrm>
            <a:off x="609600" y="2438400"/>
            <a:ext cx="6019800" cy="3124200"/>
          </a:xfrm>
          <a:prstGeom prst="wedgeRectCallout">
            <a:avLst>
              <a:gd name="adj1" fmla="val 73009"/>
              <a:gd name="adj2" fmla="val -6100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Nos </a:t>
            </a:r>
            <a:r>
              <a:rPr lang="en-US" sz="4000" b="1" dirty="0" err="1"/>
              <a:t>hemos</a:t>
            </a:r>
            <a:r>
              <a:rPr lang="en-US" sz="4000" b="1" dirty="0"/>
              <a:t> </a:t>
            </a:r>
            <a:r>
              <a:rPr lang="en-US" sz="4000" b="1" dirty="0" err="1"/>
              <a:t>llevado</a:t>
            </a:r>
            <a:r>
              <a:rPr lang="en-US" sz="4000" b="1" dirty="0"/>
              <a:t> un </a:t>
            </a:r>
            <a:r>
              <a:rPr lang="en-US" sz="4000" b="1" dirty="0" err="1"/>
              <a:t>buen</a:t>
            </a:r>
            <a:r>
              <a:rPr lang="en-US" sz="4000" b="1" dirty="0"/>
              <a:t> </a:t>
            </a:r>
            <a:r>
              <a:rPr lang="en-US" sz="4000" b="1" dirty="0" err="1" smtClean="0"/>
              <a:t>susto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168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6" y="-76200"/>
            <a:ext cx="11253784" cy="8298693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98536" y="381000"/>
            <a:ext cx="2971800" cy="1752600"/>
          </a:xfrm>
          <a:prstGeom prst="wedgeRectCallout">
            <a:avLst>
              <a:gd name="adj1" fmla="val 46562"/>
              <a:gd name="adj2" fmla="val 89279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¿Un </a:t>
            </a:r>
            <a:r>
              <a:rPr lang="en-US" sz="4800" b="1" dirty="0" err="1"/>
              <a:t>buen</a:t>
            </a:r>
            <a:r>
              <a:rPr lang="en-US" sz="4800" b="1" dirty="0"/>
              <a:t> </a:t>
            </a:r>
            <a:r>
              <a:rPr lang="en-US" sz="4800" b="1" dirty="0" err="1"/>
              <a:t>susto</a:t>
            </a:r>
            <a:r>
              <a:rPr lang="en-US" sz="48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9385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57150"/>
            <a:ext cx="9782175" cy="68008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228600" y="-14796"/>
            <a:ext cx="4191000" cy="5257800"/>
          </a:xfrm>
          <a:prstGeom prst="wedgeRectCallout">
            <a:avLst>
              <a:gd name="adj1" fmla="val 155218"/>
              <a:gd name="adj2" fmla="val -706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Yo</a:t>
            </a:r>
            <a:r>
              <a:rPr lang="en-US" sz="3600" b="1" dirty="0"/>
              <a:t> </a:t>
            </a:r>
            <a:r>
              <a:rPr lang="en-US" sz="3600" b="1" dirty="0" err="1"/>
              <a:t>dirijo</a:t>
            </a:r>
            <a:r>
              <a:rPr lang="en-US" sz="3600" b="1" dirty="0"/>
              <a:t> </a:t>
            </a:r>
            <a:r>
              <a:rPr lang="en-US" sz="3600" b="1" dirty="0" err="1"/>
              <a:t>una</a:t>
            </a:r>
            <a:r>
              <a:rPr lang="en-US" sz="3600" b="1" dirty="0"/>
              <a:t> </a:t>
            </a:r>
            <a:r>
              <a:rPr lang="en-US" sz="3600" b="1" dirty="0" err="1"/>
              <a:t>empresa</a:t>
            </a:r>
            <a:r>
              <a:rPr lang="en-US" sz="3600" b="1" dirty="0"/>
              <a:t> de 5.000 personas y </a:t>
            </a:r>
            <a:r>
              <a:rPr lang="en-US" sz="3600" b="1" dirty="0" err="1"/>
              <a:t>nunca</a:t>
            </a:r>
            <a:r>
              <a:rPr lang="en-US" sz="3600" b="1" dirty="0"/>
              <a:t> </a:t>
            </a:r>
            <a:r>
              <a:rPr lang="en-US" sz="3600" b="1" dirty="0" err="1"/>
              <a:t>hemos</a:t>
            </a:r>
            <a:r>
              <a:rPr lang="en-US" sz="3600" b="1" dirty="0"/>
              <a:t> </a:t>
            </a:r>
            <a:r>
              <a:rPr lang="en-US" sz="3600" b="1" dirty="0" err="1"/>
              <a:t>tenido</a:t>
            </a:r>
            <a:r>
              <a:rPr lang="en-US" sz="3600" b="1" dirty="0"/>
              <a:t> un </a:t>
            </a:r>
            <a:r>
              <a:rPr lang="en-US" sz="3600" b="1" dirty="0" err="1"/>
              <a:t>susto</a:t>
            </a:r>
            <a:r>
              <a:rPr lang="en-US" sz="3600" b="1" dirty="0"/>
              <a:t> </a:t>
            </a:r>
            <a:r>
              <a:rPr lang="en-US" sz="3600" b="1" dirty="0" err="1"/>
              <a:t>parecido</a:t>
            </a:r>
            <a:r>
              <a:rPr lang="en-US" sz="3600" b="1" dirty="0"/>
              <a:t>.</a:t>
            </a:r>
          </a:p>
          <a:p>
            <a:pPr algn="ctr"/>
            <a:r>
              <a:rPr lang="en-US" sz="3600" b="1" dirty="0"/>
              <a:t>¿</a:t>
            </a:r>
            <a:r>
              <a:rPr lang="en-US" sz="3600" b="1" dirty="0" err="1"/>
              <a:t>Cuántos</a:t>
            </a:r>
            <a:r>
              <a:rPr lang="en-US" sz="3600" b="1" dirty="0"/>
              <a:t> </a:t>
            </a:r>
            <a:r>
              <a:rPr lang="en-US" sz="3600" b="1" dirty="0" err="1"/>
              <a:t>niños</a:t>
            </a:r>
            <a:r>
              <a:rPr lang="en-US" sz="3600" b="1" dirty="0"/>
              <a:t> hay </a:t>
            </a:r>
            <a:r>
              <a:rPr lang="en-US" sz="3600" b="1" dirty="0" err="1"/>
              <a:t>aquí</a:t>
            </a:r>
            <a:r>
              <a:rPr lang="en-US" sz="3600" b="1" dirty="0"/>
              <a:t>? ¿400?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41832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15200" y="0"/>
            <a:ext cx="4876800" cy="67613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Y, lo </a:t>
            </a:r>
            <a:r>
              <a:rPr lang="en-US" sz="4800" b="1" dirty="0" err="1"/>
              <a:t>lamentamos</a:t>
            </a:r>
            <a:r>
              <a:rPr lang="en-US" sz="4800" b="1" dirty="0"/>
              <a:t> </a:t>
            </a:r>
            <a:r>
              <a:rPr lang="en-US" sz="4800" b="1" dirty="0" err="1"/>
              <a:t>muchísimo</a:t>
            </a:r>
            <a:r>
              <a:rPr lang="en-US" sz="4800" b="1" dirty="0"/>
              <a:t> </a:t>
            </a:r>
            <a:r>
              <a:rPr lang="en-US" sz="4800" b="1" dirty="0" err="1"/>
              <a:t>porque</a:t>
            </a:r>
            <a:r>
              <a:rPr lang="en-US" sz="4800" b="1" dirty="0"/>
              <a:t> la </a:t>
            </a:r>
            <a:r>
              <a:rPr lang="en-US" sz="4800" b="1" dirty="0" err="1"/>
              <a:t>seguridad</a:t>
            </a:r>
            <a:r>
              <a:rPr lang="en-US" sz="4800" b="1" dirty="0"/>
              <a:t> de </a:t>
            </a:r>
            <a:r>
              <a:rPr lang="en-US" sz="4800" b="1" dirty="0" err="1"/>
              <a:t>sus</a:t>
            </a:r>
            <a:r>
              <a:rPr lang="en-US" sz="4800" b="1" dirty="0"/>
              <a:t> </a:t>
            </a:r>
            <a:r>
              <a:rPr lang="en-US" sz="4800" b="1" dirty="0" err="1"/>
              <a:t>hijos</a:t>
            </a:r>
            <a:r>
              <a:rPr lang="en-US" sz="4800" b="1" dirty="0"/>
              <a:t> </a:t>
            </a:r>
            <a:r>
              <a:rPr lang="en-US" sz="4800" b="1" dirty="0" err="1"/>
              <a:t>es</a:t>
            </a:r>
            <a:r>
              <a:rPr lang="en-US" sz="4800" b="1" dirty="0"/>
              <a:t> </a:t>
            </a:r>
            <a:r>
              <a:rPr lang="en-US" sz="4800" b="1" dirty="0" err="1"/>
              <a:t>nuestra</a:t>
            </a:r>
            <a:r>
              <a:rPr lang="en-US" sz="4800" b="1" dirty="0"/>
              <a:t> </a:t>
            </a:r>
            <a:r>
              <a:rPr lang="en-US" sz="4800" b="1" dirty="0" err="1"/>
              <a:t>máxima</a:t>
            </a:r>
            <a:r>
              <a:rPr lang="en-US" sz="4800" b="1" dirty="0"/>
              <a:t> </a:t>
            </a:r>
            <a:r>
              <a:rPr lang="en-US" sz="4800" b="1" dirty="0" err="1"/>
              <a:t>prioridad</a:t>
            </a:r>
            <a:r>
              <a:rPr lang="en-US" sz="4800" b="1" dirty="0"/>
              <a:t>. </a:t>
            </a:r>
          </a:p>
          <a:p>
            <a:pPr algn="ctr"/>
            <a:endParaRPr lang="en-US" sz="4800" b="1" dirty="0"/>
          </a:p>
          <a:p>
            <a:pPr algn="ctr"/>
            <a:endParaRPr lang="es-CR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0"/>
            <a:ext cx="6772275" cy="737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794" y="-11837"/>
            <a:ext cx="6220106" cy="4862004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5638800" cy="5257800"/>
          </a:xfrm>
          <a:prstGeom prst="wedgeRectCallout">
            <a:avLst>
              <a:gd name="adj1" fmla="val 75268"/>
              <a:gd name="adj2" fmla="val -6603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3600" b="1" dirty="0"/>
              <a:t>No se nota. Mi marido y yo tenemos responsabilidades que nos obliguen a internar a nuestra hija. Le mandamos a este colegio </a:t>
            </a:r>
            <a:r>
              <a:rPr lang="es-419" sz="3600" b="1" dirty="0" smtClean="0"/>
              <a:t>que supuestamente </a:t>
            </a:r>
            <a:r>
              <a:rPr lang="es-419" sz="3600" b="1" dirty="0"/>
              <a:t>es el mejor. Desde luego, es el más caro. </a:t>
            </a:r>
            <a:endParaRPr lang="es-CR" sz="3600" b="1" dirty="0"/>
          </a:p>
        </p:txBody>
      </p:sp>
    </p:spTree>
    <p:extLst>
      <p:ext uri="{BB962C8B-B14F-4D97-AF65-F5344CB8AC3E}">
        <p14:creationId xmlns:p14="http://schemas.microsoft.com/office/powerpoint/2010/main" val="218912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599"/>
            <a:ext cx="5181600" cy="720531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5638800" y="-493648"/>
            <a:ext cx="6530715" cy="4324904"/>
          </a:xfrm>
          <a:prstGeom prst="wedgeRectCallout">
            <a:avLst>
              <a:gd name="adj1" fmla="val -108008"/>
              <a:gd name="adj2" fmla="val 22895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3600" b="1" dirty="0"/>
              <a:t>Y yo personalmente le aseguro que pueden seguir confiando en nosotros. </a:t>
            </a:r>
          </a:p>
        </p:txBody>
      </p:sp>
    </p:spTree>
    <p:extLst>
      <p:ext uri="{BB962C8B-B14F-4D97-AF65-F5344CB8AC3E}">
        <p14:creationId xmlns:p14="http://schemas.microsoft.com/office/powerpoint/2010/main" val="31264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0"/>
            <a:ext cx="8795336" cy="4948237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304800" y="-304800"/>
            <a:ext cx="3352800" cy="5257800"/>
          </a:xfrm>
          <a:prstGeom prst="wedgeRectCallout">
            <a:avLst>
              <a:gd name="adj1" fmla="val 112216"/>
              <a:gd name="adj2" fmla="val -761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Espero</a:t>
            </a:r>
            <a:r>
              <a:rPr lang="en-US" sz="3200" b="1" dirty="0"/>
              <a:t> que </a:t>
            </a:r>
            <a:r>
              <a:rPr lang="en-US" sz="3200" b="1" dirty="0" err="1"/>
              <a:t>sí</a:t>
            </a:r>
            <a:r>
              <a:rPr lang="en-US" sz="3200" b="1" dirty="0"/>
              <a:t>. ¿</a:t>
            </a:r>
            <a:r>
              <a:rPr lang="en-US" sz="3200" b="1" dirty="0" err="1"/>
              <a:t>Qué</a:t>
            </a:r>
            <a:r>
              <a:rPr lang="en-US" sz="3200" b="1" dirty="0"/>
              <a:t> </a:t>
            </a:r>
            <a:r>
              <a:rPr lang="en-US" sz="3200" b="1" dirty="0" err="1"/>
              <a:t>medidas</a:t>
            </a:r>
            <a:r>
              <a:rPr lang="en-US" sz="3200" b="1" dirty="0"/>
              <a:t> </a:t>
            </a:r>
            <a:r>
              <a:rPr lang="en-US" sz="3200" b="1" dirty="0" err="1"/>
              <a:t>piensan</a:t>
            </a:r>
            <a:r>
              <a:rPr lang="en-US" sz="3200" b="1" dirty="0"/>
              <a:t> </a:t>
            </a:r>
            <a:r>
              <a:rPr lang="en-US" sz="3200" b="1" dirty="0" err="1"/>
              <a:t>tomar</a:t>
            </a:r>
            <a:r>
              <a:rPr lang="en-US" sz="32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33663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1"/>
            <a:ext cx="6680162" cy="43434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239000" y="228600"/>
            <a:ext cx="4724400" cy="3943904"/>
          </a:xfrm>
          <a:prstGeom prst="wedgeRectCallout">
            <a:avLst>
              <a:gd name="adj1" fmla="val -75275"/>
              <a:gd name="adj2" fmla="val -6863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3200" b="1" dirty="0"/>
              <a:t>Eh, sí pues, lógicamente ya hemos hablado con la profesora responsable. </a:t>
            </a:r>
          </a:p>
        </p:txBody>
      </p:sp>
    </p:spTree>
    <p:extLst>
      <p:ext uri="{BB962C8B-B14F-4D97-AF65-F5344CB8AC3E}">
        <p14:creationId xmlns:p14="http://schemas.microsoft.com/office/powerpoint/2010/main" val="181874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57200"/>
            <a:ext cx="8820150" cy="6724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228600"/>
            <a:ext cx="4572000" cy="1198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¿</a:t>
            </a:r>
            <a:r>
              <a:rPr lang="en-US" sz="4800" b="1" dirty="0" err="1"/>
              <a:t>Hablado</a:t>
            </a:r>
            <a:r>
              <a:rPr lang="en-US" sz="4800" b="1" dirty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4724400" y="685800"/>
            <a:ext cx="7162800" cy="1198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 dirty="0"/>
              <a:t>Yo pensaba que ya estaría en la calle.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17871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410"/>
            <a:ext cx="6967327" cy="474345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7010400" y="152400"/>
            <a:ext cx="4724400" cy="3943904"/>
          </a:xfrm>
          <a:prstGeom prst="wedgeRectCallout">
            <a:avLst>
              <a:gd name="adj1" fmla="val -92563"/>
              <a:gd name="adj2" fmla="val 31853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800" b="1" dirty="0"/>
              <a:t>Bueno, si no le importa podemos seguir hablando en mi despacho.</a:t>
            </a:r>
            <a:r>
              <a:rPr lang="en-US" sz="4800" b="1" dirty="0"/>
              <a:t> ¿de </a:t>
            </a:r>
            <a:r>
              <a:rPr lang="en-US" sz="4800" b="1" dirty="0" err="1"/>
              <a:t>acuerdo</a:t>
            </a:r>
            <a:r>
              <a:rPr lang="en-US" sz="4800" b="1" dirty="0"/>
              <a:t>?</a:t>
            </a:r>
            <a:r>
              <a:rPr lang="es-419" sz="4800" b="1" dirty="0"/>
              <a:t> </a:t>
            </a:r>
            <a:endParaRPr lang="en-US" sz="4800" b="1" dirty="0"/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7922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" y="76200"/>
            <a:ext cx="6281896" cy="5686425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172200" y="123825"/>
            <a:ext cx="5791200" cy="5638800"/>
          </a:xfrm>
          <a:prstGeom prst="wedgeRectCallout">
            <a:avLst>
              <a:gd name="adj1" fmla="val -106838"/>
              <a:gd name="adj2" fmla="val 18882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Si no la </a:t>
            </a:r>
            <a:r>
              <a:rPr lang="en-US" sz="4000" b="1" dirty="0" err="1"/>
              <a:t>despiden</a:t>
            </a:r>
            <a:r>
              <a:rPr lang="en-US" sz="4000" b="1" dirty="0"/>
              <a:t> </a:t>
            </a:r>
            <a:r>
              <a:rPr lang="en-US" sz="4000" b="1" dirty="0" err="1"/>
              <a:t>inmediatamente</a:t>
            </a:r>
            <a:r>
              <a:rPr lang="en-US" sz="4000" b="1" dirty="0"/>
              <a:t>, </a:t>
            </a:r>
            <a:r>
              <a:rPr lang="en-US" sz="4000" b="1" dirty="0" err="1"/>
              <a:t>mando</a:t>
            </a:r>
            <a:r>
              <a:rPr lang="en-US" sz="4000" b="1" dirty="0"/>
              <a:t> </a:t>
            </a:r>
            <a:r>
              <a:rPr lang="en-US" sz="4000" b="1" dirty="0" err="1"/>
              <a:t>una</a:t>
            </a:r>
            <a:r>
              <a:rPr lang="en-US" sz="4000" b="1" dirty="0"/>
              <a:t> circular </a:t>
            </a:r>
            <a:r>
              <a:rPr lang="en-US" sz="4000" b="1" dirty="0" err="1"/>
              <a:t>informando</a:t>
            </a:r>
            <a:r>
              <a:rPr lang="en-US" sz="4000" b="1" dirty="0"/>
              <a:t> del </a:t>
            </a:r>
            <a:r>
              <a:rPr lang="en-US" sz="4000" b="1" dirty="0" err="1"/>
              <a:t>caso</a:t>
            </a:r>
            <a:r>
              <a:rPr lang="en-US" sz="4000" b="1" dirty="0"/>
              <a:t> a </a:t>
            </a:r>
            <a:r>
              <a:rPr lang="en-US" sz="4000" b="1" dirty="0" err="1"/>
              <a:t>todos</a:t>
            </a:r>
            <a:r>
              <a:rPr lang="en-US" sz="4000" b="1" dirty="0"/>
              <a:t> </a:t>
            </a:r>
            <a:r>
              <a:rPr lang="en-US" sz="4000" b="1" dirty="0" err="1"/>
              <a:t>los</a:t>
            </a:r>
            <a:r>
              <a:rPr lang="en-US" sz="4000" b="1" dirty="0"/>
              <a:t> padres. </a:t>
            </a:r>
            <a:r>
              <a:rPr lang="en-US" sz="4000" b="1" dirty="0" err="1"/>
              <a:t>Espero</a:t>
            </a:r>
            <a:r>
              <a:rPr lang="en-US" sz="4000" b="1" dirty="0"/>
              <a:t> </a:t>
            </a:r>
            <a:r>
              <a:rPr lang="en-US" sz="4000" b="1" dirty="0" err="1"/>
              <a:t>noticias</a:t>
            </a:r>
            <a:r>
              <a:rPr lang="en-US" sz="4000" b="1" dirty="0"/>
              <a:t>. Hasta ese </a:t>
            </a:r>
            <a:r>
              <a:rPr lang="en-US" sz="4000" b="1" dirty="0" err="1"/>
              <a:t>momento</a:t>
            </a:r>
            <a:r>
              <a:rPr lang="en-US" sz="4000" b="1" dirty="0"/>
              <a:t>, no </a:t>
            </a:r>
            <a:r>
              <a:rPr lang="en-US" sz="4000" b="1" dirty="0" err="1"/>
              <a:t>tengo</a:t>
            </a:r>
            <a:r>
              <a:rPr lang="en-US" sz="4000" b="1" dirty="0"/>
              <a:t> nada </a:t>
            </a:r>
            <a:r>
              <a:rPr lang="en-US" sz="4000" b="1" dirty="0" err="1"/>
              <a:t>más</a:t>
            </a:r>
            <a:r>
              <a:rPr lang="en-US" sz="4000" b="1" dirty="0"/>
              <a:t> que </a:t>
            </a:r>
            <a:r>
              <a:rPr lang="en-US" sz="4000" b="1" dirty="0" err="1"/>
              <a:t>hablar</a:t>
            </a:r>
            <a:r>
              <a:rPr lang="en-US" sz="4000" b="1" dirty="0"/>
              <a:t> con </a:t>
            </a:r>
            <a:r>
              <a:rPr lang="en-US" sz="4000" b="1" dirty="0" err="1"/>
              <a:t>usted</a:t>
            </a:r>
            <a:r>
              <a:rPr lang="en-US" sz="4000" b="1" dirty="0"/>
              <a:t>.  </a:t>
            </a:r>
            <a:endParaRPr lang="es-CR" sz="4000" b="1" dirty="0"/>
          </a:p>
        </p:txBody>
      </p:sp>
    </p:spTree>
    <p:extLst>
      <p:ext uri="{BB962C8B-B14F-4D97-AF65-F5344CB8AC3E}">
        <p14:creationId xmlns:p14="http://schemas.microsoft.com/office/powerpoint/2010/main" val="38409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04800"/>
            <a:ext cx="6340483" cy="5562600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152400" y="0"/>
            <a:ext cx="4343400" cy="5257800"/>
          </a:xfrm>
          <a:prstGeom prst="wedgeRectCallout">
            <a:avLst>
              <a:gd name="adj1" fmla="val 123205"/>
              <a:gd name="adj2" fmla="val 32979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Un </a:t>
            </a:r>
            <a:r>
              <a:rPr lang="en-US" sz="4000" b="1" dirty="0" err="1"/>
              <a:t>momento</a:t>
            </a:r>
            <a:r>
              <a:rPr lang="en-US" sz="4000" b="1" dirty="0"/>
              <a:t>, ¿</a:t>
            </a:r>
            <a:r>
              <a:rPr lang="en-US" sz="4000" b="1" dirty="0" err="1"/>
              <a:t>Usted</a:t>
            </a:r>
            <a:r>
              <a:rPr lang="en-US" sz="4000" b="1" dirty="0"/>
              <a:t> </a:t>
            </a:r>
            <a:r>
              <a:rPr lang="en-US" sz="4000" b="1" dirty="0" err="1"/>
              <a:t>dejaría</a:t>
            </a:r>
            <a:r>
              <a:rPr lang="en-US" sz="4000" b="1" dirty="0"/>
              <a:t> a </a:t>
            </a:r>
            <a:r>
              <a:rPr lang="en-US" sz="4000" b="1" dirty="0" err="1"/>
              <a:t>su</a:t>
            </a:r>
            <a:r>
              <a:rPr lang="en-US" sz="4000" b="1" dirty="0"/>
              <a:t> </a:t>
            </a:r>
            <a:r>
              <a:rPr lang="en-US" sz="4000" b="1" dirty="0" err="1"/>
              <a:t>hija</a:t>
            </a:r>
            <a:r>
              <a:rPr lang="en-US" sz="4000" b="1" dirty="0"/>
              <a:t> al </a:t>
            </a:r>
            <a:r>
              <a:rPr lang="en-US" sz="4000" b="1" dirty="0" err="1"/>
              <a:t>cuidado</a:t>
            </a:r>
            <a:r>
              <a:rPr lang="en-US" sz="4000" b="1" dirty="0"/>
              <a:t> de </a:t>
            </a:r>
            <a:r>
              <a:rPr lang="en-US" sz="4000" b="1" dirty="0" err="1"/>
              <a:t>esa</a:t>
            </a:r>
            <a:r>
              <a:rPr lang="en-US" sz="4000" b="1" dirty="0"/>
              <a:t> </a:t>
            </a:r>
            <a:r>
              <a:rPr lang="en-US" sz="4000" b="1" dirty="0" err="1"/>
              <a:t>profesora</a:t>
            </a:r>
            <a:r>
              <a:rPr lang="en-US" sz="4000" b="1" dirty="0"/>
              <a:t>?</a:t>
            </a:r>
          </a:p>
          <a:p>
            <a:pPr algn="ctr"/>
            <a:endParaRPr lang="es-CR" sz="3200" b="1" dirty="0"/>
          </a:p>
        </p:txBody>
      </p:sp>
    </p:spTree>
    <p:extLst>
      <p:ext uri="{BB962C8B-B14F-4D97-AF65-F5344CB8AC3E}">
        <p14:creationId xmlns:p14="http://schemas.microsoft.com/office/powerpoint/2010/main" val="42363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48600" y="76200"/>
            <a:ext cx="4038600" cy="3962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Elsa no le dice nada.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"/>
            <a:ext cx="6629400" cy="529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29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Widescreen</PresentationFormat>
  <Paragraphs>18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2016-01-25T06:00:53Z</dcterms:created>
  <dcterms:modified xsi:type="dcterms:W3CDTF">2016-04-30T21:45:10Z</dcterms:modified>
</cp:coreProperties>
</file>