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61" r:id="rId2"/>
    <p:sldId id="284" r:id="rId3"/>
    <p:sldId id="276" r:id="rId4"/>
    <p:sldId id="278" r:id="rId5"/>
    <p:sldId id="256" r:id="rId6"/>
    <p:sldId id="281" r:id="rId7"/>
    <p:sldId id="285" r:id="rId8"/>
    <p:sldId id="280" r:id="rId9"/>
    <p:sldId id="282" r:id="rId10"/>
    <p:sldId id="257" r:id="rId11"/>
    <p:sldId id="279" r:id="rId12"/>
    <p:sldId id="283" r:id="rId13"/>
    <p:sldId id="277" r:id="rId14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4" autoAdjust="0"/>
    <p:restoredTop sz="94660"/>
  </p:normalViewPr>
  <p:slideViewPr>
    <p:cSldViewPr>
      <p:cViewPr varScale="1">
        <p:scale>
          <a:sx n="51" d="100"/>
          <a:sy n="51" d="100"/>
        </p:scale>
        <p:origin x="610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42AAE-4A45-4C27-A7C6-2614D3532950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C8C1E-D4E2-46C4-AE96-6DDD270D18A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2446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C8C1E-D4E2-46C4-AE96-6DDD270D18AD}" type="slidenum">
              <a:rPr lang="es-CR" smtClean="0"/>
              <a:t>10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77688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C8C1E-D4E2-46C4-AE96-6DDD270D18AD}" type="slidenum">
              <a:rPr lang="es-CR" smtClean="0"/>
              <a:t>13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8147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8744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9509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0943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6351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9498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9883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3409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3274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6687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3499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0216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F9E90-092E-43C5-87EB-5AA84FAB7E94}" type="datetimeFigureOut">
              <a:rPr lang="es-CR" smtClean="0"/>
              <a:t>22/04/2016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4577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41223" y="228600"/>
            <a:ext cx="8458200" cy="4572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 dirty="0" smtClean="0"/>
              <a:t>Después de lo que le dijo la mamá de Evelyn a Elsa, </a:t>
            </a:r>
          </a:p>
          <a:p>
            <a:pPr algn="ctr"/>
            <a:r>
              <a:rPr lang="es-MX" sz="4800" b="1" dirty="0"/>
              <a:t>A</a:t>
            </a:r>
            <a:r>
              <a:rPr lang="en-US" sz="4800" b="1" dirty="0" err="1" smtClean="0"/>
              <a:t>meilia</a:t>
            </a:r>
            <a:r>
              <a:rPr lang="en-US" sz="4800" b="1" dirty="0" smtClean="0"/>
              <a:t> </a:t>
            </a:r>
            <a:r>
              <a:rPr lang="en-US" sz="4800" b="1" dirty="0"/>
              <a:t>no </a:t>
            </a:r>
            <a:r>
              <a:rPr lang="en-US" sz="4800" b="1" dirty="0" err="1"/>
              <a:t>quiere</a:t>
            </a:r>
            <a:r>
              <a:rPr lang="en-US" sz="4800" b="1" dirty="0"/>
              <a:t> </a:t>
            </a:r>
            <a:r>
              <a:rPr lang="en-US" sz="4800" b="1" dirty="0" err="1"/>
              <a:t>perder</a:t>
            </a:r>
            <a:r>
              <a:rPr lang="en-US" sz="4800" b="1" dirty="0"/>
              <a:t> </a:t>
            </a:r>
            <a:r>
              <a:rPr lang="en-US" sz="4800" b="1" dirty="0" err="1"/>
              <a:t>su</a:t>
            </a:r>
            <a:r>
              <a:rPr lang="en-US" sz="4800" b="1" dirty="0"/>
              <a:t> </a:t>
            </a:r>
            <a:r>
              <a:rPr lang="en-US" sz="4800" b="1" dirty="0" err="1"/>
              <a:t>trabajo</a:t>
            </a:r>
            <a:r>
              <a:rPr lang="en-US" sz="4800" b="1" dirty="0"/>
              <a:t> y </a:t>
            </a:r>
            <a:r>
              <a:rPr lang="en-US" sz="4800" b="1" dirty="0" err="1"/>
              <a:t>está</a:t>
            </a:r>
            <a:r>
              <a:rPr lang="en-US" sz="4800" b="1" dirty="0"/>
              <a:t> </a:t>
            </a:r>
            <a:r>
              <a:rPr lang="en-US" sz="4800" b="1" dirty="0" err="1"/>
              <a:t>preocupada</a:t>
            </a:r>
            <a:r>
              <a:rPr lang="en-US" sz="4800" b="1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-228600"/>
            <a:ext cx="2920475" cy="588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31294"/>
            <a:ext cx="5057775" cy="599122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086600" y="-228600"/>
            <a:ext cx="4572000" cy="6248400"/>
          </a:xfrm>
          <a:prstGeom prst="wedgeRectCallout">
            <a:avLst>
              <a:gd name="adj1" fmla="val -127081"/>
              <a:gd name="adj2" fmla="val 12236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400" b="1" dirty="0"/>
              <a:t>Es sencillo señores. Lo que pasa es que (los padres) se sienten culpables por haber tirado a su hija 8 meses al año</a:t>
            </a:r>
            <a:r>
              <a:rPr lang="es-419" sz="4800" b="1" dirty="0"/>
              <a:t>.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68291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23674"/>
            <a:ext cx="8591550" cy="619125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04800" y="-304800"/>
            <a:ext cx="3352800" cy="5257800"/>
          </a:xfrm>
          <a:prstGeom prst="wedgeRectCallout">
            <a:avLst>
              <a:gd name="adj1" fmla="val 166232"/>
              <a:gd name="adj2" fmla="val 3341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Amelia </a:t>
            </a:r>
            <a:r>
              <a:rPr lang="en-US" sz="4000" b="1" dirty="0" err="1"/>
              <a:t>cometió</a:t>
            </a:r>
            <a:r>
              <a:rPr lang="en-US" sz="4000" b="1" dirty="0"/>
              <a:t> un error, </a:t>
            </a:r>
            <a:r>
              <a:rPr lang="en-US" sz="4000" b="1" dirty="0" err="1"/>
              <a:t>pero</a:t>
            </a:r>
            <a:r>
              <a:rPr lang="en-US" sz="4000" b="1" dirty="0"/>
              <a:t> </a:t>
            </a:r>
            <a:r>
              <a:rPr lang="en-US" sz="4000" b="1" dirty="0" err="1" smtClean="0"/>
              <a:t>podía</a:t>
            </a:r>
            <a:r>
              <a:rPr lang="en-US" sz="4000" b="1" dirty="0" smtClean="0"/>
              <a:t> </a:t>
            </a:r>
            <a:r>
              <a:rPr lang="en-US" sz="4000" b="1" dirty="0" err="1"/>
              <a:t>habernos</a:t>
            </a:r>
            <a:r>
              <a:rPr lang="en-US" sz="4000" b="1" dirty="0"/>
              <a:t> </a:t>
            </a:r>
            <a:r>
              <a:rPr lang="en-US" sz="4000" b="1" dirty="0" err="1"/>
              <a:t>pasado</a:t>
            </a:r>
            <a:r>
              <a:rPr lang="en-US" sz="4000" b="1" dirty="0"/>
              <a:t> a </a:t>
            </a:r>
            <a:r>
              <a:rPr lang="en-US" sz="4000" b="1" dirty="0" err="1"/>
              <a:t>cualquiera</a:t>
            </a:r>
            <a:r>
              <a:rPr lang="en-US" sz="4000" b="1" dirty="0"/>
              <a:t>.</a:t>
            </a:r>
            <a:endParaRPr lang="es-CR" sz="4000" b="1" dirty="0"/>
          </a:p>
        </p:txBody>
      </p:sp>
    </p:spTree>
    <p:extLst>
      <p:ext uri="{BB962C8B-B14F-4D97-AF65-F5344CB8AC3E}">
        <p14:creationId xmlns:p14="http://schemas.microsoft.com/office/powerpoint/2010/main" val="93785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-8744"/>
            <a:ext cx="8867775" cy="71628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152400" y="0"/>
            <a:ext cx="4572000" cy="5562600"/>
          </a:xfrm>
          <a:prstGeom prst="wedgeRectCallout">
            <a:avLst>
              <a:gd name="adj1" fmla="val 131200"/>
              <a:gd name="adj2" fmla="val 2431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Creo</a:t>
            </a:r>
            <a:r>
              <a:rPr lang="en-US" sz="3200" b="1" dirty="0"/>
              <a:t> que </a:t>
            </a:r>
            <a:r>
              <a:rPr lang="en-US" sz="3200" b="1" dirty="0" err="1"/>
              <a:t>deberíamos</a:t>
            </a:r>
            <a:r>
              <a:rPr lang="en-US" sz="3200" b="1" dirty="0"/>
              <a:t> </a:t>
            </a:r>
            <a:r>
              <a:rPr lang="en-US" sz="3200" b="1" dirty="0" err="1"/>
              <a:t>hacer</a:t>
            </a:r>
            <a:r>
              <a:rPr lang="en-US" sz="3200" b="1" dirty="0"/>
              <a:t> </a:t>
            </a:r>
            <a:r>
              <a:rPr lang="en-US" sz="3200" b="1" dirty="0" err="1"/>
              <a:t>algo</a:t>
            </a:r>
            <a:r>
              <a:rPr lang="en-US" sz="3200" b="1" dirty="0"/>
              <a:t>. Se me </a:t>
            </a:r>
            <a:r>
              <a:rPr lang="en-US" sz="3200" b="1" dirty="0" err="1"/>
              <a:t>ocurrió</a:t>
            </a:r>
            <a:r>
              <a:rPr lang="en-US" sz="3200" b="1" dirty="0"/>
              <a:t> </a:t>
            </a:r>
            <a:r>
              <a:rPr lang="en-US" sz="3200" b="1" dirty="0" err="1"/>
              <a:t>algo</a:t>
            </a:r>
            <a:r>
              <a:rPr lang="en-US" sz="3200" b="1" dirty="0"/>
              <a:t>.  Si </a:t>
            </a:r>
            <a:r>
              <a:rPr lang="en-US" sz="3200" b="1" dirty="0" err="1"/>
              <a:t>todos</a:t>
            </a:r>
            <a:r>
              <a:rPr lang="en-US" sz="3200" b="1" dirty="0"/>
              <a:t> </a:t>
            </a:r>
            <a:r>
              <a:rPr lang="en-US" sz="3200" b="1" dirty="0" err="1"/>
              <a:t>los</a:t>
            </a:r>
            <a:r>
              <a:rPr lang="en-US" sz="3200" b="1" dirty="0"/>
              <a:t> </a:t>
            </a:r>
            <a:r>
              <a:rPr lang="en-US" sz="3200" b="1" dirty="0" err="1"/>
              <a:t>profesores</a:t>
            </a:r>
            <a:r>
              <a:rPr lang="en-US" sz="3200" b="1" dirty="0"/>
              <a:t> </a:t>
            </a:r>
            <a:r>
              <a:rPr lang="en-US" sz="3200" b="1" dirty="0" err="1"/>
              <a:t>firman</a:t>
            </a:r>
            <a:r>
              <a:rPr lang="en-US" sz="3200" b="1" dirty="0"/>
              <a:t> </a:t>
            </a:r>
            <a:r>
              <a:rPr lang="en-US" sz="3200" b="1" dirty="0" err="1"/>
              <a:t>una</a:t>
            </a:r>
            <a:r>
              <a:rPr lang="en-US" sz="3200" b="1" dirty="0"/>
              <a:t> carta de </a:t>
            </a:r>
            <a:r>
              <a:rPr lang="en-US" sz="3200" b="1" dirty="0" err="1"/>
              <a:t>disculpa</a:t>
            </a:r>
            <a:r>
              <a:rPr lang="en-US" sz="3200" b="1" dirty="0"/>
              <a:t> de </a:t>
            </a:r>
            <a:r>
              <a:rPr lang="en-US" sz="3200" b="1" smtClean="0"/>
              <a:t>apoyo </a:t>
            </a:r>
            <a:r>
              <a:rPr lang="en-US" sz="3200" b="1" dirty="0"/>
              <a:t>para Amelia. </a:t>
            </a:r>
            <a:r>
              <a:rPr lang="en-US" sz="3200" b="1" dirty="0" err="1"/>
              <a:t>Quizás</a:t>
            </a:r>
            <a:r>
              <a:rPr lang="en-US" sz="3200" b="1" dirty="0"/>
              <a:t> las </a:t>
            </a:r>
            <a:r>
              <a:rPr lang="en-US" sz="3200" b="1" dirty="0" err="1"/>
              <a:t>cosas</a:t>
            </a:r>
            <a:r>
              <a:rPr lang="en-US" sz="3200" b="1" dirty="0"/>
              <a:t> no </a:t>
            </a:r>
            <a:r>
              <a:rPr lang="en-US" sz="3200" b="1" dirty="0" err="1"/>
              <a:t>vaya</a:t>
            </a:r>
            <a:r>
              <a:rPr lang="en-US" sz="3200" b="1" dirty="0"/>
              <a:t> </a:t>
            </a:r>
            <a:r>
              <a:rPr lang="en-US" sz="3200" b="1" dirty="0" err="1"/>
              <a:t>más</a:t>
            </a:r>
            <a:r>
              <a:rPr lang="en-US" sz="3200" b="1" dirty="0"/>
              <a:t> </a:t>
            </a:r>
            <a:r>
              <a:rPr lang="en-US" sz="3200" b="1" dirty="0" err="1"/>
              <a:t>lejos</a:t>
            </a:r>
            <a:r>
              <a:rPr lang="en-US" sz="3200" b="1" dirty="0"/>
              <a:t>. </a:t>
            </a:r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53751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448"/>
            <a:ext cx="3048000" cy="67613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Les </a:t>
            </a:r>
            <a:r>
              <a:rPr lang="en-US" sz="4800" b="1" dirty="0" err="1"/>
              <a:t>agradezco</a:t>
            </a:r>
            <a:r>
              <a:rPr lang="en-US" sz="4800" b="1" dirty="0"/>
              <a:t>.</a:t>
            </a:r>
          </a:p>
          <a:p>
            <a:pPr algn="ctr"/>
            <a:endParaRPr lang="es-CR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887" y="0"/>
            <a:ext cx="9163235" cy="71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09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6410523" cy="49530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6629400" y="152400"/>
            <a:ext cx="5257800" cy="6306104"/>
          </a:xfrm>
          <a:prstGeom prst="wedgeRectCallout">
            <a:avLst>
              <a:gd name="adj1" fmla="val -140448"/>
              <a:gd name="adj2" fmla="val 14028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Yo no puedo firmar esta carta…porque Evelyn no se ha dado un </a:t>
            </a:r>
            <a:r>
              <a:rPr lang="es-419" sz="4800" b="1" dirty="0" smtClean="0"/>
              <a:t>tropezón, </a:t>
            </a:r>
            <a:r>
              <a:rPr lang="es-419" sz="4800" b="1" dirty="0"/>
              <a:t>nos ha caído al pozo y podría estar muerta.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960314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104775"/>
            <a:ext cx="8877300" cy="696277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411375" y="152400"/>
            <a:ext cx="4800600" cy="5715000"/>
          </a:xfrm>
          <a:prstGeom prst="wedgeRectCallout">
            <a:avLst>
              <a:gd name="adj1" fmla="val -79267"/>
              <a:gd name="adj2" fmla="val 41019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400" b="1" dirty="0"/>
              <a:t>Ahora mismo, lo que está en juego es el prestigio del colegio a toda costa tenemos que recuperar la confianza de los padres. </a:t>
            </a:r>
            <a:endParaRPr lang="en-US" sz="44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855823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-1104900"/>
            <a:ext cx="6559142" cy="68580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04800" y="-304800"/>
            <a:ext cx="5181600" cy="67056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Para </a:t>
            </a:r>
            <a:r>
              <a:rPr lang="en-US" sz="4000" b="1" dirty="0" err="1"/>
              <a:t>eso</a:t>
            </a:r>
            <a:r>
              <a:rPr lang="en-US" sz="4000" b="1" dirty="0"/>
              <a:t>, </a:t>
            </a:r>
            <a:r>
              <a:rPr lang="en-US" sz="4000" b="1" dirty="0" err="1"/>
              <a:t>Ameila</a:t>
            </a:r>
            <a:r>
              <a:rPr lang="en-US" sz="4000" b="1" dirty="0"/>
              <a:t> </a:t>
            </a:r>
            <a:r>
              <a:rPr lang="en-US" sz="4000" b="1" dirty="0" err="1"/>
              <a:t>debería</a:t>
            </a:r>
            <a:r>
              <a:rPr lang="en-US" sz="4000" b="1" dirty="0"/>
              <a:t> </a:t>
            </a:r>
            <a:r>
              <a:rPr lang="en-US" sz="4000" b="1" dirty="0" err="1"/>
              <a:t>haber</a:t>
            </a:r>
            <a:r>
              <a:rPr lang="en-US" sz="4000" b="1" dirty="0"/>
              <a:t> </a:t>
            </a:r>
            <a:r>
              <a:rPr lang="en-US" sz="4000" b="1" dirty="0" err="1"/>
              <a:t>puesto</a:t>
            </a:r>
            <a:r>
              <a:rPr lang="en-US" sz="4000" b="1" dirty="0"/>
              <a:t> </a:t>
            </a:r>
            <a:r>
              <a:rPr lang="en-US" sz="4000" b="1" dirty="0" err="1"/>
              <a:t>su</a:t>
            </a:r>
            <a:r>
              <a:rPr lang="en-US" sz="4000" b="1" dirty="0"/>
              <a:t> cargo a la </a:t>
            </a:r>
            <a:r>
              <a:rPr lang="en-US" sz="4000" b="1" dirty="0" err="1"/>
              <a:t>disposición</a:t>
            </a:r>
            <a:r>
              <a:rPr lang="en-US" sz="4000" b="1" dirty="0"/>
              <a:t> del </a:t>
            </a:r>
            <a:r>
              <a:rPr lang="en-US" sz="4000" b="1" dirty="0" err="1" smtClean="0"/>
              <a:t>centro</a:t>
            </a:r>
            <a:r>
              <a:rPr lang="en-US" sz="4000" b="1" dirty="0" smtClean="0"/>
              <a:t> (</a:t>
            </a:r>
            <a:r>
              <a:rPr lang="en-US" sz="4000" b="1" dirty="0" err="1" smtClean="0"/>
              <a:t>Debe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renunciar</a:t>
            </a:r>
            <a:r>
              <a:rPr lang="en-US" sz="4000" b="1" dirty="0" smtClean="0"/>
              <a:t>.). </a:t>
            </a:r>
            <a:r>
              <a:rPr lang="en-US" sz="4000" b="1" dirty="0"/>
              <a:t>O </a:t>
            </a:r>
            <a:r>
              <a:rPr lang="en-US" sz="4000" b="1" dirty="0" err="1"/>
              <a:t>por</a:t>
            </a:r>
            <a:r>
              <a:rPr lang="en-US" sz="4000" b="1" dirty="0"/>
              <a:t> lo </a:t>
            </a:r>
            <a:r>
              <a:rPr lang="en-US" sz="4000" b="1" dirty="0" err="1" smtClean="0"/>
              <a:t>menos</a:t>
            </a:r>
            <a:r>
              <a:rPr lang="en-US" sz="4000" b="1" dirty="0" smtClean="0"/>
              <a:t>, </a:t>
            </a:r>
            <a:r>
              <a:rPr lang="en-US" sz="4000" b="1" dirty="0" err="1"/>
              <a:t>es</a:t>
            </a:r>
            <a:r>
              <a:rPr lang="en-US" sz="4000" b="1" dirty="0"/>
              <a:t> lo que lo </a:t>
            </a:r>
            <a:r>
              <a:rPr lang="en-US" sz="4000" b="1" dirty="0" err="1"/>
              <a:t>habría</a:t>
            </a:r>
            <a:r>
              <a:rPr lang="en-US" sz="4000" b="1" dirty="0"/>
              <a:t> </a:t>
            </a:r>
            <a:r>
              <a:rPr lang="en-US" sz="4000" b="1" dirty="0" err="1"/>
              <a:t>hecho</a:t>
            </a:r>
            <a:r>
              <a:rPr lang="en-US" sz="4000" b="1" dirty="0"/>
              <a:t> </a:t>
            </a:r>
            <a:r>
              <a:rPr lang="en-US" sz="4000" b="1" dirty="0" err="1"/>
              <a:t>yo</a:t>
            </a:r>
            <a:r>
              <a:rPr lang="en-US" sz="4000" b="1" dirty="0"/>
              <a:t>.</a:t>
            </a:r>
            <a:endParaRPr lang="es-CR" sz="4000" b="1" dirty="0"/>
          </a:p>
        </p:txBody>
      </p:sp>
    </p:spTree>
    <p:extLst>
      <p:ext uri="{BB962C8B-B14F-4D97-AF65-F5344CB8AC3E}">
        <p14:creationId xmlns:p14="http://schemas.microsoft.com/office/powerpoint/2010/main" val="197569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8905875" cy="732472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8915400" y="76200"/>
            <a:ext cx="3124200" cy="4553504"/>
          </a:xfrm>
          <a:prstGeom prst="wedgeRectCallout">
            <a:avLst>
              <a:gd name="adj1" fmla="val -228230"/>
              <a:gd name="adj2" fmla="val 75211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</a:t>
            </a:r>
            <a:r>
              <a:rPr lang="en-US" sz="4800" b="1" dirty="0" err="1"/>
              <a:t>Estás</a:t>
            </a:r>
            <a:r>
              <a:rPr lang="en-US" sz="4800" b="1" dirty="0"/>
              <a:t> </a:t>
            </a:r>
            <a:r>
              <a:rPr lang="en-US" sz="4800" b="1" dirty="0" err="1"/>
              <a:t>diciendo</a:t>
            </a:r>
            <a:r>
              <a:rPr lang="en-US" sz="4800" b="1" dirty="0"/>
              <a:t> que </a:t>
            </a:r>
            <a:r>
              <a:rPr lang="en-US" sz="4800" b="1" dirty="0" err="1"/>
              <a:t>Ameila</a:t>
            </a:r>
            <a:r>
              <a:rPr lang="en-US" sz="4800" b="1" dirty="0"/>
              <a:t> </a:t>
            </a:r>
            <a:r>
              <a:rPr lang="en-US" sz="4800" b="1" dirty="0" err="1"/>
              <a:t>debería</a:t>
            </a:r>
            <a:r>
              <a:rPr lang="en-US" sz="4800" b="1" dirty="0"/>
              <a:t> </a:t>
            </a:r>
            <a:r>
              <a:rPr lang="en-US" sz="4800" b="1" dirty="0" err="1"/>
              <a:t>dimitir</a:t>
            </a:r>
            <a:r>
              <a:rPr lang="en-US" sz="4800" b="1" dirty="0"/>
              <a:t>?</a:t>
            </a:r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2203072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30845" y="0"/>
            <a:ext cx="2819400" cy="67613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Elsa asintió que sí con la cabeza. </a:t>
            </a:r>
            <a:endParaRPr lang="en-US" sz="4800" b="1" dirty="0"/>
          </a:p>
          <a:p>
            <a:pPr algn="ctr"/>
            <a:endParaRPr lang="en-US" sz="4800" b="1" dirty="0"/>
          </a:p>
          <a:p>
            <a:pPr algn="ctr"/>
            <a:endParaRPr lang="es-CR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45" y="-76200"/>
            <a:ext cx="7239000" cy="734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475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304800" y="-304800"/>
            <a:ext cx="4876800" cy="52578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Amelia </a:t>
            </a:r>
            <a:r>
              <a:rPr lang="en-US" sz="4000" b="1" dirty="0" err="1"/>
              <a:t>es</a:t>
            </a:r>
            <a:r>
              <a:rPr lang="en-US" sz="4000" b="1" dirty="0"/>
              <a:t> </a:t>
            </a:r>
            <a:r>
              <a:rPr lang="en-US" sz="4000" b="1" dirty="0" err="1"/>
              <a:t>profesora</a:t>
            </a:r>
            <a:r>
              <a:rPr lang="en-US" sz="4000" b="1" dirty="0"/>
              <a:t> </a:t>
            </a:r>
            <a:r>
              <a:rPr lang="en-US" sz="4000" b="1" dirty="0" err="1"/>
              <a:t>excelente</a:t>
            </a:r>
            <a:r>
              <a:rPr lang="en-US" sz="4000" b="1" dirty="0"/>
              <a:t>, </a:t>
            </a:r>
            <a:r>
              <a:rPr lang="en-US" sz="4000" b="1" dirty="0" err="1"/>
              <a:t>pero</a:t>
            </a:r>
            <a:r>
              <a:rPr lang="en-US" sz="4000" b="1" dirty="0"/>
              <a:t> ha </a:t>
            </a:r>
            <a:r>
              <a:rPr lang="en-US" sz="4000" b="1" dirty="0" err="1"/>
              <a:t>cometido</a:t>
            </a:r>
            <a:r>
              <a:rPr lang="en-US" sz="4000" b="1" dirty="0"/>
              <a:t> un error </a:t>
            </a:r>
            <a:r>
              <a:rPr lang="en-US" sz="4000" b="1" dirty="0" err="1"/>
              <a:t>muy</a:t>
            </a:r>
            <a:r>
              <a:rPr lang="en-US" sz="4000" b="1" dirty="0"/>
              <a:t> grave que </a:t>
            </a:r>
            <a:r>
              <a:rPr lang="en-US" sz="4000" b="1" dirty="0" err="1"/>
              <a:t>puede</a:t>
            </a:r>
            <a:r>
              <a:rPr lang="en-US" sz="4000" b="1" dirty="0"/>
              <a:t> </a:t>
            </a:r>
            <a:r>
              <a:rPr lang="en-US" sz="4000" b="1" dirty="0" err="1"/>
              <a:t>tener</a:t>
            </a:r>
            <a:r>
              <a:rPr lang="en-US" sz="4000" b="1" dirty="0"/>
              <a:t> </a:t>
            </a:r>
            <a:r>
              <a:rPr lang="en-US" sz="4000" b="1" dirty="0" err="1"/>
              <a:t>consequencias</a:t>
            </a:r>
            <a:r>
              <a:rPr lang="en-US" sz="4000" b="1" dirty="0"/>
              <a:t> </a:t>
            </a:r>
            <a:r>
              <a:rPr lang="en-US" sz="4000" b="1" dirty="0" err="1"/>
              <a:t>todavía</a:t>
            </a:r>
            <a:r>
              <a:rPr lang="en-US" sz="4000" b="1" dirty="0"/>
              <a:t> </a:t>
            </a:r>
            <a:r>
              <a:rPr lang="en-US" sz="4000" b="1" dirty="0" err="1"/>
              <a:t>más</a:t>
            </a:r>
            <a:r>
              <a:rPr lang="en-US" sz="4000" b="1" dirty="0"/>
              <a:t> graves.</a:t>
            </a:r>
            <a:endParaRPr lang="es-CR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2400"/>
            <a:ext cx="5857875" cy="518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04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7696200" y="152400"/>
            <a:ext cx="4191000" cy="4477304"/>
          </a:xfrm>
          <a:prstGeom prst="wedgeRectCallout">
            <a:avLst>
              <a:gd name="adj1" fmla="val -81790"/>
              <a:gd name="adj2" fmla="val 20396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Lo siento, pero debería </a:t>
            </a:r>
            <a:r>
              <a:rPr lang="es-419" sz="4800" b="1" dirty="0" smtClean="0"/>
              <a:t>dimitir (dejar de trabajar aquí) </a:t>
            </a:r>
            <a:r>
              <a:rPr lang="es-419" sz="4800" b="1" dirty="0"/>
              <a:t>Y si no, hay que despedirla.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625856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45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30845" y="0"/>
            <a:ext cx="2819400" cy="67613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Amelia está muy triste. </a:t>
            </a:r>
            <a:endParaRPr lang="en-US" sz="4800" b="1" dirty="0"/>
          </a:p>
          <a:p>
            <a:pPr algn="ctr"/>
            <a:endParaRPr lang="en-US" sz="4800" b="1" dirty="0"/>
          </a:p>
          <a:p>
            <a:pPr algn="ctr"/>
            <a:endParaRPr lang="es-CR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609600"/>
            <a:ext cx="6057499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43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Microsoft Office PowerPoint</Application>
  <PresentationFormat>Widescreen</PresentationFormat>
  <Paragraphs>16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2016-01-25T06:00:53Z</dcterms:created>
  <dcterms:modified xsi:type="dcterms:W3CDTF">2016-04-22T16:27:39Z</dcterms:modified>
</cp:coreProperties>
</file>