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81" r:id="rId2"/>
    <p:sldId id="282" r:id="rId3"/>
    <p:sldId id="283" r:id="rId4"/>
    <p:sldId id="285" r:id="rId5"/>
    <p:sldId id="284" r:id="rId6"/>
    <p:sldId id="286" r:id="rId7"/>
    <p:sldId id="288" r:id="rId8"/>
    <p:sldId id="290" r:id="rId9"/>
    <p:sldId id="289" r:id="rId10"/>
    <p:sldId id="270" r:id="rId11"/>
    <p:sldId id="262" r:id="rId12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75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2AAE-4A45-4C27-A7C6-2614D3532950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C8C1E-D4E2-46C4-AE96-6DDD270D18A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446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C8C1E-D4E2-46C4-AE96-6DDD270D18AD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1003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74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50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0943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351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9498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88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0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27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687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499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021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457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315200" y="247096"/>
            <a:ext cx="4343400" cy="3410504"/>
          </a:xfrm>
          <a:prstGeom prst="wedgeRectCallout">
            <a:avLst>
              <a:gd name="adj1" fmla="val -148783"/>
              <a:gd name="adj2" fmla="val 4619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Pues</a:t>
            </a:r>
            <a:r>
              <a:rPr lang="en-US" sz="4800" b="1" dirty="0"/>
              <a:t>, </a:t>
            </a:r>
            <a:r>
              <a:rPr lang="en-US" sz="4800" b="1" dirty="0" err="1"/>
              <a:t>si</a:t>
            </a:r>
            <a:r>
              <a:rPr lang="en-US" sz="4800" b="1" dirty="0"/>
              <a:t> me </a:t>
            </a:r>
            <a:r>
              <a:rPr lang="en-US" sz="4800" b="1" dirty="0" err="1"/>
              <a:t>ibas</a:t>
            </a:r>
            <a:r>
              <a:rPr lang="en-US" sz="4800" b="1" dirty="0"/>
              <a:t> a </a:t>
            </a:r>
            <a:r>
              <a:rPr lang="en-US" sz="4800" b="1" dirty="0" err="1"/>
              <a:t>preguntar</a:t>
            </a:r>
            <a:r>
              <a:rPr lang="en-US" sz="4800" b="1" dirty="0"/>
              <a:t> </a:t>
            </a:r>
            <a:r>
              <a:rPr lang="en-US" sz="4800" b="1" dirty="0" err="1"/>
              <a:t>por</a:t>
            </a:r>
            <a:r>
              <a:rPr lang="en-US" sz="4800" b="1" dirty="0"/>
              <a:t> Carolina y Marcos?</a:t>
            </a:r>
          </a:p>
          <a:p>
            <a:pPr algn="ctr"/>
            <a:endParaRPr lang="es-CR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0999" y="247097"/>
            <a:ext cx="7016350" cy="516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1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0" y="-457200"/>
            <a:ext cx="33528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Pues</a:t>
            </a:r>
            <a:r>
              <a:rPr lang="en-US" sz="4800" b="1" dirty="0"/>
              <a:t>, no s</a:t>
            </a:r>
            <a:r>
              <a:rPr lang="es-419" sz="4800" b="1" dirty="0"/>
              <a:t>é de que me hablas. No te iba a preguntar por ellos</a:t>
            </a:r>
            <a:r>
              <a:rPr lang="en-US" sz="4800" b="1" dirty="0"/>
              <a:t>.</a:t>
            </a:r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381000"/>
            <a:ext cx="8826504" cy="49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2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9067800" y="152400"/>
            <a:ext cx="3124200" cy="2800905"/>
          </a:xfrm>
          <a:prstGeom prst="wedgeRectCallout">
            <a:avLst>
              <a:gd name="adj1" fmla="val -77342"/>
              <a:gd name="adj2" fmla="val 8047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Ya, vale.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6024"/>
            <a:ext cx="8277225" cy="700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9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6581775" cy="5824908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315200" y="247096"/>
            <a:ext cx="3886200" cy="4401104"/>
          </a:xfrm>
          <a:prstGeom prst="wedgeRectCallout">
            <a:avLst>
              <a:gd name="adj1" fmla="val -115263"/>
              <a:gd name="adj2" fmla="val 4779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Vicky, ¿de </a:t>
            </a:r>
            <a:r>
              <a:rPr lang="en-US" sz="4800" b="1" dirty="0" err="1"/>
              <a:t>verdad</a:t>
            </a:r>
            <a:r>
              <a:rPr lang="en-US" sz="4800" b="1" dirty="0"/>
              <a:t> </a:t>
            </a:r>
            <a:r>
              <a:rPr lang="en-US" sz="4800" b="1" dirty="0" err="1"/>
              <a:t>está</a:t>
            </a:r>
            <a:r>
              <a:rPr lang="en-US" sz="4800" b="1" dirty="0"/>
              <a:t> la </a:t>
            </a:r>
            <a:r>
              <a:rPr lang="en-US" sz="4800" b="1" dirty="0" err="1"/>
              <a:t>relación</a:t>
            </a:r>
            <a:r>
              <a:rPr lang="en-US" sz="4800" b="1" dirty="0"/>
              <a:t> de </a:t>
            </a:r>
            <a:r>
              <a:rPr lang="en-US" sz="4800" b="1" dirty="0" smtClean="0"/>
              <a:t>Carol </a:t>
            </a:r>
            <a:r>
              <a:rPr lang="en-US" sz="4800" b="1" dirty="0"/>
              <a:t>y de </a:t>
            </a:r>
            <a:r>
              <a:rPr lang="en-US" sz="4800" b="1" dirty="0" err="1"/>
              <a:t>mì</a:t>
            </a:r>
            <a:r>
              <a:rPr lang="en-US" sz="4800" b="1" dirty="0"/>
              <a:t> </a:t>
            </a:r>
            <a:r>
              <a:rPr lang="en-US" sz="4800" b="1" dirty="0" err="1"/>
              <a:t>en</a:t>
            </a:r>
            <a:r>
              <a:rPr lang="en-US" sz="4800" b="1" dirty="0"/>
              <a:t> </a:t>
            </a:r>
            <a:r>
              <a:rPr lang="en-US" sz="4800" b="1" dirty="0" err="1"/>
              <a:t>peligro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85037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04800" y="-304800"/>
            <a:ext cx="33528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/>
              <a:t>Iván</a:t>
            </a:r>
            <a:r>
              <a:rPr lang="en-US" sz="5400" b="1" dirty="0"/>
              <a:t>, el </a:t>
            </a:r>
            <a:r>
              <a:rPr lang="en-US" sz="5400" b="1" dirty="0" err="1"/>
              <a:t>mundo</a:t>
            </a:r>
            <a:r>
              <a:rPr lang="en-US" sz="5400" b="1" dirty="0"/>
              <a:t> no se </a:t>
            </a:r>
            <a:r>
              <a:rPr lang="en-US" sz="5400" b="1" dirty="0" err="1"/>
              <a:t>acaba</a:t>
            </a:r>
            <a:r>
              <a:rPr lang="en-US" sz="5400" b="1" dirty="0"/>
              <a:t> </a:t>
            </a:r>
            <a:r>
              <a:rPr lang="en-US" sz="5400" b="1" dirty="0" err="1"/>
              <a:t>en</a:t>
            </a:r>
            <a:r>
              <a:rPr lang="en-US" sz="5400" b="1" dirty="0"/>
              <a:t> </a:t>
            </a:r>
            <a:r>
              <a:rPr lang="en-US" sz="5400" b="1" dirty="0" err="1"/>
              <a:t>ella</a:t>
            </a:r>
            <a:r>
              <a:rPr lang="en-US" sz="5400" b="1" dirty="0"/>
              <a:t>.</a:t>
            </a:r>
            <a:endParaRPr lang="es-CR" sz="5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835" y="381000"/>
            <a:ext cx="7494522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7315200" y="247096"/>
            <a:ext cx="3124200" cy="2800905"/>
          </a:xfrm>
          <a:prstGeom prst="wedgeRectCallout">
            <a:avLst>
              <a:gd name="adj1" fmla="val -77342"/>
              <a:gd name="adj2" fmla="val 8047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El mío sí.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6041404" cy="507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6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0"/>
            <a:ext cx="8653182" cy="66865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8729382" y="7398"/>
            <a:ext cx="3352800" cy="5257800"/>
          </a:xfrm>
          <a:prstGeom prst="wedgeRectCallout">
            <a:avLst>
              <a:gd name="adj1" fmla="val -131650"/>
              <a:gd name="adj2" fmla="val 64651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/>
              <a:t>Voy</a:t>
            </a:r>
            <a:r>
              <a:rPr lang="en-US" sz="5400" b="1" dirty="0"/>
              <a:t> a </a:t>
            </a:r>
            <a:r>
              <a:rPr lang="en-US" sz="5400" b="1" dirty="0" err="1"/>
              <a:t>fumar</a:t>
            </a:r>
            <a:r>
              <a:rPr lang="en-US" sz="5400" b="1" dirty="0"/>
              <a:t> al </a:t>
            </a:r>
            <a:r>
              <a:rPr lang="en-US" sz="5400" b="1" dirty="0" err="1"/>
              <a:t>baño</a:t>
            </a:r>
            <a:r>
              <a:rPr lang="en-US" sz="5400" b="1" dirty="0"/>
              <a:t>. </a:t>
            </a:r>
            <a:r>
              <a:rPr lang="en-US" sz="5400" b="1" dirty="0" err="1"/>
              <a:t>Ahora</a:t>
            </a:r>
            <a:r>
              <a:rPr lang="en-US" sz="5400" b="1" dirty="0"/>
              <a:t> </a:t>
            </a:r>
            <a:r>
              <a:rPr lang="en-US" sz="5400" b="1" dirty="0" err="1"/>
              <a:t>vuelvo</a:t>
            </a:r>
            <a:r>
              <a:rPr lang="en-US" sz="5400" b="1" dirty="0"/>
              <a:t>.</a:t>
            </a:r>
            <a:endParaRPr lang="es-CR" sz="5400" b="1" dirty="0"/>
          </a:p>
        </p:txBody>
      </p:sp>
    </p:spTree>
    <p:extLst>
      <p:ext uri="{BB962C8B-B14F-4D97-AF65-F5344CB8AC3E}">
        <p14:creationId xmlns:p14="http://schemas.microsoft.com/office/powerpoint/2010/main" val="45488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378" y="533400"/>
            <a:ext cx="105702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A Victoria se le cayó el cubo de agua</a:t>
            </a:r>
          </a:p>
          <a:p>
            <a:pPr algn="ctr"/>
            <a:r>
              <a:rPr lang="es-MX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al limpiar. 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126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1295400"/>
            <a:ext cx="4444324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148" y="1524000"/>
            <a:ext cx="7991852" cy="54673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62200" y="210998"/>
            <a:ext cx="7162800" cy="1198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Habrá</a:t>
            </a:r>
            <a:r>
              <a:rPr lang="en-US" sz="4800" b="1" dirty="0"/>
              <a:t> un </a:t>
            </a:r>
            <a:r>
              <a:rPr lang="en-US" sz="4800" b="1" dirty="0" err="1"/>
              <a:t>compartimiento</a:t>
            </a:r>
            <a:r>
              <a:rPr lang="en-US" sz="4800" b="1" dirty="0"/>
              <a:t> </a:t>
            </a:r>
            <a:r>
              <a:rPr lang="en-US" sz="4800" b="1" dirty="0" err="1"/>
              <a:t>secreto</a:t>
            </a:r>
            <a:r>
              <a:rPr lang="en-US" sz="4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6907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304800" y="-304800"/>
            <a:ext cx="3352800" cy="5257800"/>
          </a:xfrm>
          <a:prstGeom prst="wedgeRectCallout">
            <a:avLst>
              <a:gd name="adj1" fmla="val 82825"/>
              <a:gd name="adj2" fmla="val 1872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6600" b="1" dirty="0" smtClean="0"/>
              <a:t>Iván</a:t>
            </a:r>
            <a:endParaRPr lang="es-CR" sz="6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76200"/>
            <a:ext cx="6981825" cy="70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12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8816"/>
            <a:ext cx="12039600" cy="166758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Victoria </a:t>
            </a:r>
            <a:r>
              <a:rPr lang="en-US" sz="4800" b="1" dirty="0" err="1"/>
              <a:t>está</a:t>
            </a:r>
            <a:r>
              <a:rPr lang="en-US" sz="4800" b="1" dirty="0"/>
              <a:t> </a:t>
            </a:r>
            <a:r>
              <a:rPr lang="en-US" sz="4800" b="1" dirty="0" err="1"/>
              <a:t>atrapada</a:t>
            </a:r>
            <a:r>
              <a:rPr lang="en-US" sz="4800" b="1" dirty="0"/>
              <a:t> </a:t>
            </a:r>
            <a:r>
              <a:rPr lang="en-US" sz="4800" b="1" dirty="0" err="1"/>
              <a:t>en</a:t>
            </a:r>
            <a:r>
              <a:rPr lang="en-US" sz="4800" b="1" dirty="0"/>
              <a:t> el </a:t>
            </a:r>
            <a:r>
              <a:rPr lang="en-US" sz="4800" b="1" dirty="0" err="1"/>
              <a:t>baño</a:t>
            </a:r>
            <a:r>
              <a:rPr lang="en-US" sz="4800" b="1" dirty="0"/>
              <a:t> y hay </a:t>
            </a:r>
            <a:r>
              <a:rPr lang="en-US" sz="4800" b="1" dirty="0" err="1"/>
              <a:t>una</a:t>
            </a:r>
            <a:r>
              <a:rPr lang="en-US" sz="4800" b="1" dirty="0"/>
              <a:t> </a:t>
            </a:r>
            <a:r>
              <a:rPr lang="en-US" sz="4800" b="1" dirty="0" err="1"/>
              <a:t>fuga</a:t>
            </a:r>
            <a:r>
              <a:rPr lang="en-US" sz="4800" b="1" dirty="0"/>
              <a:t> de </a:t>
            </a:r>
            <a:r>
              <a:rPr lang="en-US" sz="4800" b="1" dirty="0" smtClean="0"/>
              <a:t>gas que </a:t>
            </a:r>
            <a:r>
              <a:rPr lang="en-US" sz="4800" b="1" dirty="0" err="1" smtClean="0"/>
              <a:t>escapa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por</a:t>
            </a:r>
            <a:r>
              <a:rPr lang="en-US" sz="4800" b="1" dirty="0" smtClean="0"/>
              <a:t> un </a:t>
            </a:r>
            <a:r>
              <a:rPr lang="en-US" sz="4800" b="1" dirty="0" err="1" smtClean="0"/>
              <a:t>tubo</a:t>
            </a:r>
            <a:r>
              <a:rPr lang="en-US" sz="4800" b="1" dirty="0" smtClean="0"/>
              <a:t>. ¡Ay!</a:t>
            </a:r>
            <a:endParaRPr lang="en-US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05253"/>
            <a:ext cx="3130482" cy="434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679360"/>
            <a:ext cx="5359939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21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Widescreen</PresentationFormat>
  <Paragraphs>13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2016-01-25T06:00:53Z</dcterms:created>
  <dcterms:modified xsi:type="dcterms:W3CDTF">2016-04-30T21:48:21Z</dcterms:modified>
</cp:coreProperties>
</file>