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6"/>
  </p:notesMasterIdLst>
  <p:sldIdLst>
    <p:sldId id="288" r:id="rId2"/>
    <p:sldId id="285" r:id="rId3"/>
    <p:sldId id="289" r:id="rId4"/>
    <p:sldId id="290" r:id="rId5"/>
    <p:sldId id="286" r:id="rId6"/>
    <p:sldId id="297" r:id="rId7"/>
    <p:sldId id="296" r:id="rId8"/>
    <p:sldId id="295" r:id="rId9"/>
    <p:sldId id="292" r:id="rId10"/>
    <p:sldId id="293" r:id="rId11"/>
    <p:sldId id="298" r:id="rId12"/>
    <p:sldId id="300" r:id="rId13"/>
    <p:sldId id="270" r:id="rId14"/>
    <p:sldId id="302" r:id="rId15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75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42AAE-4A45-4C27-A7C6-2614D3532950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C8C1E-D4E2-46C4-AE96-6DDD270D18A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2446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8744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9509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09434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66351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9498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9883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3409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3274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6687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3499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0216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14577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304800" y="-304800"/>
            <a:ext cx="4953000" cy="5257800"/>
          </a:xfrm>
          <a:prstGeom prst="wedgeRectCallout">
            <a:avLst>
              <a:gd name="adj1" fmla="val 82825"/>
              <a:gd name="adj2" fmla="val 1872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Ha </a:t>
            </a:r>
            <a:r>
              <a:rPr lang="en-US" sz="3600" b="1" dirty="0" err="1">
                <a:latin typeface="Arial Black" panose="020B0A04020102020204" pitchFamily="34" charset="0"/>
              </a:rPr>
              <a:t>aparecido</a:t>
            </a:r>
            <a:r>
              <a:rPr lang="en-US" sz="3600" b="1" dirty="0">
                <a:latin typeface="Arial Black" panose="020B0A04020102020204" pitchFamily="34" charset="0"/>
              </a:rPr>
              <a:t> un </a:t>
            </a:r>
            <a:r>
              <a:rPr lang="en-US" sz="3600" b="1" dirty="0" err="1">
                <a:latin typeface="Arial Black" panose="020B0A04020102020204" pitchFamily="34" charset="0"/>
              </a:rPr>
              <a:t>muerto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en</a:t>
            </a:r>
            <a:r>
              <a:rPr lang="en-US" sz="3600" b="1" dirty="0">
                <a:latin typeface="Arial Black" panose="020B0A04020102020204" pitchFamily="34" charset="0"/>
              </a:rPr>
              <a:t> la </a:t>
            </a:r>
            <a:r>
              <a:rPr lang="en-US" sz="3600" b="1" dirty="0" err="1">
                <a:latin typeface="Arial Black" panose="020B0A04020102020204" pitchFamily="34" charset="0"/>
              </a:rPr>
              <a:t>laguna</a:t>
            </a:r>
            <a:r>
              <a:rPr lang="en-US" sz="3600" b="1" dirty="0">
                <a:latin typeface="Arial Black" panose="020B0A04020102020204" pitchFamily="34" charset="0"/>
              </a:rPr>
              <a:t>, </a:t>
            </a:r>
            <a:r>
              <a:rPr lang="en-US" sz="3600" b="1" dirty="0" err="1">
                <a:latin typeface="Arial Black" panose="020B0A04020102020204" pitchFamily="34" charset="0"/>
              </a:rPr>
              <a:t>los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alumnos</a:t>
            </a:r>
            <a:r>
              <a:rPr lang="en-US" sz="3600" b="1" dirty="0">
                <a:latin typeface="Arial Black" panose="020B0A04020102020204" pitchFamily="34" charset="0"/>
              </a:rPr>
              <a:t> a </a:t>
            </a:r>
            <a:r>
              <a:rPr lang="en-US" sz="3600" b="1" dirty="0" err="1">
                <a:latin typeface="Arial Black" panose="020B0A04020102020204" pitchFamily="34" charset="0"/>
              </a:rPr>
              <a:t>sus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anchas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en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por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bosque</a:t>
            </a:r>
            <a:r>
              <a:rPr lang="en-US" sz="3600" b="1" dirty="0">
                <a:latin typeface="Arial Black" panose="020B0A04020102020204" pitchFamily="34" charset="0"/>
              </a:rPr>
              <a:t>, </a:t>
            </a:r>
            <a:r>
              <a:rPr lang="en-US" sz="3600" b="1" dirty="0" err="1">
                <a:latin typeface="Arial Black" panose="020B0A04020102020204" pitchFamily="34" charset="0"/>
              </a:rPr>
              <a:t>así</a:t>
            </a:r>
            <a:r>
              <a:rPr lang="en-US" sz="3600" b="1" dirty="0">
                <a:latin typeface="Arial Black" panose="020B0A04020102020204" pitchFamily="34" charset="0"/>
              </a:rPr>
              <a:t> que </a:t>
            </a:r>
            <a:r>
              <a:rPr lang="en-US" sz="3600" b="1" dirty="0" err="1">
                <a:latin typeface="Arial Black" panose="020B0A04020102020204" pitchFamily="34" charset="0"/>
              </a:rPr>
              <a:t>hemos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decicido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doblar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los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turnos</a:t>
            </a:r>
            <a:r>
              <a:rPr lang="en-US" sz="3600" b="1" dirty="0">
                <a:latin typeface="Arial Black" panose="020B0A04020102020204" pitchFamily="34" charset="0"/>
              </a:rPr>
              <a:t> de </a:t>
            </a:r>
            <a:r>
              <a:rPr lang="en-US" sz="3600" b="1" dirty="0" err="1">
                <a:latin typeface="Arial Black" panose="020B0A04020102020204" pitchFamily="34" charset="0"/>
              </a:rPr>
              <a:t>noche</a:t>
            </a:r>
            <a:r>
              <a:rPr lang="en-US" sz="3600" b="1" dirty="0">
                <a:latin typeface="Arial Black" panose="020B0A04020102020204" pitchFamily="34" charset="0"/>
              </a:rPr>
              <a:t>.</a:t>
            </a:r>
            <a:endParaRPr lang="es-CR" sz="3600" b="1" dirty="0"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228600"/>
            <a:ext cx="611423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0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7315200" y="247096"/>
            <a:ext cx="4724400" cy="4324904"/>
          </a:xfrm>
          <a:prstGeom prst="wedgeRectCallout">
            <a:avLst>
              <a:gd name="adj1" fmla="val -87301"/>
              <a:gd name="adj2" fmla="val -101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¿No </a:t>
            </a:r>
            <a:r>
              <a:rPr lang="en-US" sz="4800" b="1" dirty="0" err="1"/>
              <a:t>habéis</a:t>
            </a:r>
            <a:r>
              <a:rPr lang="en-US" sz="4800" b="1" dirty="0"/>
              <a:t> </a:t>
            </a:r>
            <a:r>
              <a:rPr lang="en-US" sz="4800" b="1" dirty="0" err="1"/>
              <a:t>pensado</a:t>
            </a:r>
            <a:r>
              <a:rPr lang="en-US" sz="4800" b="1" dirty="0"/>
              <a:t> </a:t>
            </a:r>
            <a:r>
              <a:rPr lang="en-US" sz="4800" b="1" dirty="0" err="1"/>
              <a:t>contratar</a:t>
            </a:r>
            <a:r>
              <a:rPr lang="en-US" sz="4800" b="1" dirty="0"/>
              <a:t> a </a:t>
            </a:r>
            <a:r>
              <a:rPr lang="en-US" sz="4800" b="1" dirty="0" err="1"/>
              <a:t>seguridad</a:t>
            </a:r>
            <a:r>
              <a:rPr lang="en-US" sz="4800" b="1" dirty="0"/>
              <a:t> </a:t>
            </a:r>
            <a:r>
              <a:rPr lang="en-US" sz="4800" b="1" dirty="0" err="1"/>
              <a:t>privada</a:t>
            </a:r>
            <a:r>
              <a:rPr lang="en-US" sz="4800" b="1" dirty="0"/>
              <a:t>?</a:t>
            </a:r>
          </a:p>
          <a:p>
            <a:pPr algn="ctr"/>
            <a:endParaRPr lang="es-CR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2400"/>
            <a:ext cx="482537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19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304800" y="-304800"/>
            <a:ext cx="3962400" cy="5257800"/>
          </a:xfrm>
          <a:prstGeom prst="wedgeRectCallout">
            <a:avLst>
              <a:gd name="adj1" fmla="val 82825"/>
              <a:gd name="adj2" fmla="val 1872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Deberíamos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ser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capaces</a:t>
            </a:r>
            <a:r>
              <a:rPr lang="en-US" sz="3600" b="1" dirty="0">
                <a:latin typeface="Arial Black" panose="020B0A04020102020204" pitchFamily="34" charset="0"/>
              </a:rPr>
              <a:t> de </a:t>
            </a:r>
            <a:r>
              <a:rPr lang="en-US" sz="3600" b="1" dirty="0" err="1">
                <a:latin typeface="Arial Black" panose="020B0A04020102020204" pitchFamily="34" charset="0"/>
              </a:rPr>
              <a:t>controlarlos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nosotros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mismos</a:t>
            </a:r>
            <a:r>
              <a:rPr lang="en-US" sz="3600" b="1" dirty="0">
                <a:latin typeface="Arial Black" panose="020B0A04020102020204" pitchFamily="34" charset="0"/>
              </a:rPr>
              <a:t>.</a:t>
            </a:r>
            <a:endParaRPr lang="es-CR" sz="3600" b="1" dirty="0"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450" y="228600"/>
            <a:ext cx="736055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9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-304800"/>
            <a:ext cx="9534525" cy="741997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76200" y="-304800"/>
            <a:ext cx="4419600" cy="5257800"/>
          </a:xfrm>
          <a:prstGeom prst="wedgeRectCallout">
            <a:avLst>
              <a:gd name="adj1" fmla="val 120007"/>
              <a:gd name="adj2" fmla="val 7292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Arial Black" panose="020B0A04020102020204" pitchFamily="34" charset="0"/>
              </a:rPr>
              <a:t>Aquí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tengo</a:t>
            </a:r>
            <a:r>
              <a:rPr lang="en-US" sz="3200" b="1" dirty="0">
                <a:latin typeface="Arial Black" panose="020B0A04020102020204" pitchFamily="34" charset="0"/>
              </a:rPr>
              <a:t> la carta de </a:t>
            </a:r>
            <a:r>
              <a:rPr lang="en-US" sz="3200" b="1" dirty="0" err="1">
                <a:latin typeface="Arial Black" panose="020B0A04020102020204" pitchFamily="34" charset="0"/>
              </a:rPr>
              <a:t>apoyo</a:t>
            </a:r>
            <a:r>
              <a:rPr lang="en-US" sz="3200" b="1" dirty="0">
                <a:latin typeface="Arial Black" panose="020B0A04020102020204" pitchFamily="34" charset="0"/>
              </a:rPr>
              <a:t> a Amelia. Pero </a:t>
            </a:r>
            <a:r>
              <a:rPr lang="en-US" sz="3200" b="1" dirty="0" err="1">
                <a:latin typeface="Arial Black" panose="020B0A04020102020204" pitchFamily="34" charset="0"/>
              </a:rPr>
              <a:t>desgraciadamente</a:t>
            </a:r>
            <a:r>
              <a:rPr lang="en-US" sz="3200" b="1" dirty="0">
                <a:latin typeface="Arial Black" panose="020B0A04020102020204" pitchFamily="34" charset="0"/>
              </a:rPr>
              <a:t> no </a:t>
            </a:r>
            <a:r>
              <a:rPr lang="en-US" sz="3200" b="1" dirty="0" err="1">
                <a:latin typeface="Arial Black" panose="020B0A04020102020204" pitchFamily="34" charset="0"/>
              </a:rPr>
              <a:t>es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unánime</a:t>
            </a:r>
            <a:r>
              <a:rPr lang="en-US" sz="3200" b="1" dirty="0">
                <a:latin typeface="Arial Black" panose="020B0A04020102020204" pitchFamily="34" charset="0"/>
              </a:rPr>
              <a:t>, </a:t>
            </a:r>
            <a:r>
              <a:rPr lang="en-US" sz="3200" b="1" dirty="0" err="1">
                <a:latin typeface="Arial Black" panose="020B0A04020102020204" pitchFamily="34" charset="0"/>
              </a:rPr>
              <a:t>falta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una</a:t>
            </a:r>
            <a:r>
              <a:rPr lang="en-US" sz="3200" b="1" dirty="0">
                <a:latin typeface="Arial Black" panose="020B0A04020102020204" pitchFamily="34" charset="0"/>
              </a:rPr>
              <a:t> firma.</a:t>
            </a:r>
            <a:endParaRPr lang="es-CR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79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76200" y="-304800"/>
            <a:ext cx="4495800" cy="5715000"/>
          </a:xfrm>
          <a:prstGeom prst="wedgeRectCallout">
            <a:avLst>
              <a:gd name="adj1" fmla="val 82825"/>
              <a:gd name="adj2" fmla="val 1872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 Black" panose="020B0A04020102020204" pitchFamily="34" charset="0"/>
              </a:rPr>
              <a:t>Elsa, </a:t>
            </a:r>
            <a:r>
              <a:rPr lang="en-US" sz="3200" b="1" dirty="0" err="1">
                <a:latin typeface="Arial Black" panose="020B0A04020102020204" pitchFamily="34" charset="0"/>
              </a:rPr>
              <a:t>está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en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juego</a:t>
            </a:r>
            <a:r>
              <a:rPr lang="en-US" sz="3200" b="1" dirty="0">
                <a:latin typeface="Arial Black" panose="020B0A04020102020204" pitchFamily="34" charset="0"/>
              </a:rPr>
              <a:t> el </a:t>
            </a:r>
            <a:r>
              <a:rPr lang="en-US" sz="3200" b="1" dirty="0" err="1">
                <a:latin typeface="Arial Black" panose="020B0A04020102020204" pitchFamily="34" charset="0"/>
              </a:rPr>
              <a:t>futuro</a:t>
            </a:r>
            <a:r>
              <a:rPr lang="en-US" sz="3200" b="1" dirty="0">
                <a:latin typeface="Arial Black" panose="020B0A04020102020204" pitchFamily="34" charset="0"/>
              </a:rPr>
              <a:t> de </a:t>
            </a:r>
            <a:r>
              <a:rPr lang="en-US" sz="3200" b="1" dirty="0" err="1">
                <a:latin typeface="Arial Black" panose="020B0A04020102020204" pitchFamily="34" charset="0"/>
              </a:rPr>
              <a:t>una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compañera</a:t>
            </a:r>
            <a:r>
              <a:rPr lang="en-US" sz="3200" b="1" dirty="0">
                <a:latin typeface="Arial Black" panose="020B0A04020102020204" pitchFamily="34" charset="0"/>
              </a:rPr>
              <a:t>. </a:t>
            </a:r>
            <a:r>
              <a:rPr lang="en-US" sz="3200" b="1" dirty="0" err="1">
                <a:latin typeface="Arial Black" panose="020B0A04020102020204" pitchFamily="34" charset="0"/>
              </a:rPr>
              <a:t>Recapacita</a:t>
            </a:r>
            <a:r>
              <a:rPr lang="en-US" sz="3200" b="1" dirty="0">
                <a:latin typeface="Arial Black" panose="020B0A04020102020204" pitchFamily="34" charset="0"/>
              </a:rPr>
              <a:t>.</a:t>
            </a:r>
          </a:p>
          <a:p>
            <a:pPr algn="ctr"/>
            <a:r>
              <a:rPr lang="es-419" sz="3200" b="1" dirty="0">
                <a:latin typeface="Arial Black" panose="020B0A04020102020204" pitchFamily="34" charset="0"/>
              </a:rPr>
              <a:t>(repiénsalo)</a:t>
            </a:r>
            <a:endParaRPr lang="es-CR" sz="3200" b="1" dirty="0"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433" y="-304800"/>
            <a:ext cx="6696075" cy="729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6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89979"/>
            <a:ext cx="8934450" cy="6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6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95"/>
            <a:ext cx="7531526" cy="5692806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6934200" y="57706"/>
            <a:ext cx="5105400" cy="4724400"/>
          </a:xfrm>
          <a:prstGeom prst="wedgeRectCallout">
            <a:avLst>
              <a:gd name="adj1" fmla="val -116641"/>
              <a:gd name="adj2" fmla="val 25605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800" b="1" dirty="0"/>
              <a:t>Lo siento, pero m</a:t>
            </a:r>
            <a:r>
              <a:rPr lang="en-US" sz="4800" b="1" dirty="0" err="1"/>
              <a:t>i</a:t>
            </a:r>
            <a:r>
              <a:rPr lang="en-US" sz="4800" b="1" dirty="0"/>
              <a:t> decision </a:t>
            </a:r>
            <a:r>
              <a:rPr lang="en-US" sz="4800" b="1" dirty="0" err="1"/>
              <a:t>ya</a:t>
            </a:r>
            <a:r>
              <a:rPr lang="en-US" sz="4800" b="1" dirty="0"/>
              <a:t> </a:t>
            </a:r>
            <a:r>
              <a:rPr lang="en-US" sz="4800" b="1" dirty="0" err="1"/>
              <a:t>está</a:t>
            </a:r>
            <a:r>
              <a:rPr lang="en-US" sz="4800" b="1" dirty="0"/>
              <a:t> </a:t>
            </a:r>
            <a:r>
              <a:rPr lang="en-US" sz="4800" b="1" dirty="0" err="1"/>
              <a:t>tomada</a:t>
            </a:r>
            <a:r>
              <a:rPr lang="en-US" sz="4800" b="1" dirty="0"/>
              <a:t> y </a:t>
            </a:r>
            <a:r>
              <a:rPr lang="en-US" sz="4800" b="1" dirty="0" err="1"/>
              <a:t>ya</a:t>
            </a:r>
            <a:r>
              <a:rPr lang="en-US" sz="4800" b="1" dirty="0"/>
              <a:t> </a:t>
            </a:r>
            <a:r>
              <a:rPr lang="en-US" sz="4800" b="1" dirty="0" err="1"/>
              <a:t>os</a:t>
            </a:r>
            <a:r>
              <a:rPr lang="en-US" sz="4800" b="1" dirty="0"/>
              <a:t> he </a:t>
            </a:r>
            <a:r>
              <a:rPr lang="en-US" sz="4800" b="1" dirty="0" err="1"/>
              <a:t>explicado</a:t>
            </a:r>
            <a:r>
              <a:rPr lang="en-US" sz="4800" b="1" dirty="0"/>
              <a:t> </a:t>
            </a:r>
            <a:r>
              <a:rPr lang="en-US" sz="4800" b="1" dirty="0" err="1"/>
              <a:t>mis</a:t>
            </a:r>
            <a:r>
              <a:rPr lang="en-US" sz="4800" b="1" dirty="0"/>
              <a:t> </a:t>
            </a:r>
            <a:r>
              <a:rPr lang="en-US" sz="4800" b="1" dirty="0" err="1"/>
              <a:t>razones</a:t>
            </a:r>
            <a:r>
              <a:rPr lang="en-US" sz="4800" b="1" dirty="0"/>
              <a:t>.</a:t>
            </a:r>
            <a:endParaRPr lang="es-CR" sz="4800" b="1" dirty="0"/>
          </a:p>
          <a:p>
            <a:pPr algn="ctr"/>
            <a:r>
              <a:rPr lang="es-419" sz="4800" b="1" dirty="0"/>
              <a:t>  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43143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212" y="1981200"/>
            <a:ext cx="8475925" cy="4376737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304800" y="-381000"/>
            <a:ext cx="8839200" cy="4038600"/>
          </a:xfrm>
          <a:prstGeom prst="wedgeRectCallout">
            <a:avLst>
              <a:gd name="adj1" fmla="val 71373"/>
              <a:gd name="adj2" fmla="val 7869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Arial Black" panose="020B0A04020102020204" pitchFamily="34" charset="0"/>
              </a:rPr>
              <a:t>Muy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bien</a:t>
            </a:r>
            <a:r>
              <a:rPr lang="en-US" sz="3200" b="1" dirty="0">
                <a:latin typeface="Arial Black" panose="020B0A04020102020204" pitchFamily="34" charset="0"/>
              </a:rPr>
              <a:t>, </a:t>
            </a:r>
            <a:r>
              <a:rPr lang="en-US" sz="3200" b="1" dirty="0" err="1">
                <a:latin typeface="Arial Black" panose="020B0A04020102020204" pitchFamily="34" charset="0"/>
              </a:rPr>
              <a:t>si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vais</a:t>
            </a:r>
            <a:r>
              <a:rPr lang="en-US" sz="3200" b="1" dirty="0">
                <a:latin typeface="Arial Black" panose="020B0A04020102020204" pitchFamily="34" charset="0"/>
              </a:rPr>
              <a:t> a </a:t>
            </a:r>
            <a:r>
              <a:rPr lang="en-US" sz="3200" b="1" dirty="0" err="1">
                <a:latin typeface="Arial Black" panose="020B0A04020102020204" pitchFamily="34" charset="0"/>
              </a:rPr>
              <a:t>despedir</a:t>
            </a:r>
            <a:r>
              <a:rPr lang="en-US" sz="3200" b="1" dirty="0">
                <a:latin typeface="Arial Black" panose="020B0A04020102020204" pitchFamily="34" charset="0"/>
              </a:rPr>
              <a:t> a Amelia, que </a:t>
            </a:r>
            <a:r>
              <a:rPr lang="en-US" sz="3200" b="1" dirty="0" err="1">
                <a:latin typeface="Arial Black" panose="020B0A04020102020204" pitchFamily="34" charset="0"/>
              </a:rPr>
              <a:t>sepáis</a:t>
            </a:r>
            <a:r>
              <a:rPr lang="en-US" sz="3200" b="1" dirty="0">
                <a:latin typeface="Arial Black" panose="020B0A04020102020204" pitchFamily="34" charset="0"/>
              </a:rPr>
              <a:t> que me </a:t>
            </a:r>
            <a:r>
              <a:rPr lang="en-US" sz="3200" b="1" dirty="0" err="1">
                <a:latin typeface="Arial Black" panose="020B0A04020102020204" pitchFamily="34" charset="0"/>
              </a:rPr>
              <a:t>vais</a:t>
            </a:r>
            <a:r>
              <a:rPr lang="en-US" sz="3200" b="1" dirty="0">
                <a:latin typeface="Arial Black" panose="020B0A04020102020204" pitchFamily="34" charset="0"/>
              </a:rPr>
              <a:t> a </a:t>
            </a:r>
            <a:r>
              <a:rPr lang="en-US" sz="3200" b="1" dirty="0" err="1">
                <a:latin typeface="Arial Black" panose="020B0A04020102020204" pitchFamily="34" charset="0"/>
              </a:rPr>
              <a:t>tener</a:t>
            </a:r>
            <a:r>
              <a:rPr lang="en-US" sz="3200" b="1" dirty="0">
                <a:latin typeface="Arial Black" panose="020B0A04020102020204" pitchFamily="34" charset="0"/>
              </a:rPr>
              <a:t> que </a:t>
            </a:r>
            <a:r>
              <a:rPr lang="en-US" sz="3200" b="1" dirty="0" err="1">
                <a:latin typeface="Arial Black" panose="020B0A04020102020204" pitchFamily="34" charset="0"/>
              </a:rPr>
              <a:t>despedir</a:t>
            </a:r>
            <a:r>
              <a:rPr lang="en-US" sz="3200" b="1" dirty="0">
                <a:latin typeface="Arial Black" panose="020B0A04020102020204" pitchFamily="34" charset="0"/>
              </a:rPr>
              <a:t> a </a:t>
            </a:r>
            <a:r>
              <a:rPr lang="en-US" sz="3200" b="1" dirty="0" err="1">
                <a:latin typeface="Arial Black" panose="020B0A04020102020204" pitchFamily="34" charset="0"/>
              </a:rPr>
              <a:t>mí</a:t>
            </a:r>
            <a:r>
              <a:rPr lang="en-US" sz="3200" b="1" dirty="0">
                <a:latin typeface="Arial Black" panose="020B0A04020102020204" pitchFamily="34" charset="0"/>
              </a:rPr>
              <a:t>. </a:t>
            </a:r>
            <a:r>
              <a:rPr lang="en-US" sz="3200" b="1" dirty="0" err="1">
                <a:latin typeface="Arial Black" panose="020B0A04020102020204" pitchFamily="34" charset="0"/>
              </a:rPr>
              <a:t>Yo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estaba</a:t>
            </a:r>
            <a:r>
              <a:rPr lang="en-US" sz="3200" b="1" dirty="0">
                <a:latin typeface="Arial Black" panose="020B0A04020102020204" pitchFamily="34" charset="0"/>
              </a:rPr>
              <a:t> al </a:t>
            </a:r>
            <a:r>
              <a:rPr lang="en-US" sz="3200" b="1" dirty="0" err="1">
                <a:latin typeface="Arial Black" panose="020B0A04020102020204" pitchFamily="34" charset="0"/>
              </a:rPr>
              <a:t>allí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cuando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ocurrió</a:t>
            </a:r>
            <a:r>
              <a:rPr lang="en-US" sz="3200" b="1" dirty="0">
                <a:latin typeface="Arial Black" panose="020B0A04020102020204" pitchFamily="34" charset="0"/>
              </a:rPr>
              <a:t> el </a:t>
            </a:r>
            <a:r>
              <a:rPr lang="en-US" sz="3200" b="1" dirty="0" err="1">
                <a:latin typeface="Arial Black" panose="020B0A04020102020204" pitchFamily="34" charset="0"/>
              </a:rPr>
              <a:t>accidente</a:t>
            </a:r>
            <a:r>
              <a:rPr lang="en-US" sz="3200" b="1" dirty="0">
                <a:latin typeface="Arial Black" panose="020B0A04020102020204" pitchFamily="34" charset="0"/>
              </a:rPr>
              <a:t> y soy </a:t>
            </a:r>
            <a:r>
              <a:rPr lang="en-US" sz="3200" b="1" dirty="0" err="1">
                <a:latin typeface="Arial Black" panose="020B0A04020102020204" pitchFamily="34" charset="0"/>
              </a:rPr>
              <a:t>exactamente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igual</a:t>
            </a:r>
            <a:r>
              <a:rPr lang="en-US" sz="3200" b="1" dirty="0">
                <a:latin typeface="Arial Black" panose="020B0A04020102020204" pitchFamily="34" charset="0"/>
              </a:rPr>
              <a:t> de </a:t>
            </a:r>
            <a:r>
              <a:rPr lang="en-US" sz="3200" b="1" dirty="0" err="1">
                <a:latin typeface="Arial Black" panose="020B0A04020102020204" pitchFamily="34" charset="0"/>
              </a:rPr>
              <a:t>responsable</a:t>
            </a:r>
            <a:r>
              <a:rPr lang="en-US" sz="3200" b="1" dirty="0">
                <a:latin typeface="Arial Black" panose="020B0A04020102020204" pitchFamily="34" charset="0"/>
              </a:rPr>
              <a:t>.</a:t>
            </a:r>
            <a:endParaRPr lang="es-CR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14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6226"/>
            <a:ext cx="8001000" cy="688657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6019800" y="152400"/>
            <a:ext cx="5562600" cy="5334000"/>
          </a:xfrm>
          <a:prstGeom prst="wedgeRectCallout">
            <a:avLst>
              <a:gd name="adj1" fmla="val -89088"/>
              <a:gd name="adj2" fmla="val 37473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b="1" dirty="0"/>
              <a:t>De aquí, no sale nadie. Elsa tiene derecho de no firmar. Voy a llamar a los papás de Evelyn y que tomen las medidas que quieran. Asumiremos las </a:t>
            </a:r>
            <a:r>
              <a:rPr lang="es-419" sz="4000" b="1" dirty="0" err="1"/>
              <a:t>consequencias</a:t>
            </a:r>
            <a:r>
              <a:rPr lang="es-419" sz="4000" b="1" dirty="0"/>
              <a:t>. </a:t>
            </a:r>
            <a:endParaRPr lang="en-US" sz="4000" b="1" dirty="0"/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111102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-304800"/>
            <a:ext cx="8162925" cy="732472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2743200" y="76200"/>
            <a:ext cx="3124200" cy="2800905"/>
          </a:xfrm>
          <a:prstGeom prst="wedgeRectCallout">
            <a:avLst>
              <a:gd name="adj1" fmla="val 168396"/>
              <a:gd name="adj2" fmla="val 95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800" b="1" dirty="0"/>
              <a:t>Pedro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328020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381000" y="304800"/>
            <a:ext cx="3124200" cy="2800905"/>
          </a:xfrm>
          <a:prstGeom prst="wedgeRectCallout">
            <a:avLst>
              <a:gd name="adj1" fmla="val 71273"/>
              <a:gd name="adj2" fmla="val 105515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¿</a:t>
            </a:r>
            <a:r>
              <a:rPr lang="en-US" sz="4800" b="1" dirty="0" err="1"/>
              <a:t>Qué</a:t>
            </a:r>
            <a:r>
              <a:rPr lang="en-US" sz="4800" b="1" dirty="0"/>
              <a:t>?</a:t>
            </a:r>
          </a:p>
          <a:p>
            <a:pPr algn="ctr"/>
            <a:endParaRPr lang="es-CR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228600"/>
            <a:ext cx="6867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8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7848600" y="685800"/>
            <a:ext cx="4114800" cy="4248704"/>
          </a:xfrm>
          <a:prstGeom prst="wedgeRectCallout">
            <a:avLst>
              <a:gd name="adj1" fmla="val -122649"/>
              <a:gd name="adj2" fmla="val 14238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¿Y </a:t>
            </a:r>
            <a:r>
              <a:rPr lang="en-US" sz="4800" b="1" dirty="0" err="1"/>
              <a:t>esto</a:t>
            </a:r>
            <a:r>
              <a:rPr lang="en-US" sz="4800" b="1" dirty="0"/>
              <a:t> </a:t>
            </a:r>
            <a:r>
              <a:rPr lang="en-US" sz="4800" b="1" dirty="0" err="1"/>
              <a:t>qué</a:t>
            </a:r>
            <a:r>
              <a:rPr lang="en-US" sz="4800" b="1" dirty="0"/>
              <a:t>? ¿No </a:t>
            </a:r>
            <a:r>
              <a:rPr lang="en-US" sz="4800" b="1" dirty="0" err="1"/>
              <a:t>es</a:t>
            </a:r>
            <a:r>
              <a:rPr lang="en-US" sz="4800" b="1" dirty="0"/>
              <a:t> </a:t>
            </a:r>
            <a:r>
              <a:rPr lang="en-US" sz="4800" b="1" dirty="0" err="1"/>
              <a:t>una</a:t>
            </a:r>
            <a:r>
              <a:rPr lang="en-US" sz="4800" b="1" dirty="0"/>
              <a:t> </a:t>
            </a:r>
            <a:r>
              <a:rPr lang="en-US" sz="4800" b="1" dirty="0" err="1"/>
              <a:t>venganza</a:t>
            </a:r>
            <a:r>
              <a:rPr lang="en-US" sz="4800" b="1" dirty="0"/>
              <a:t> personal?</a:t>
            </a:r>
          </a:p>
          <a:p>
            <a:pPr algn="ctr"/>
            <a:endParaRPr lang="en-US" sz="4800" b="1" dirty="0"/>
          </a:p>
          <a:p>
            <a:pPr algn="ctr"/>
            <a:endParaRPr lang="es-CR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617"/>
            <a:ext cx="5661088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6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-265035"/>
            <a:ext cx="7181850" cy="742950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8020050" y="-285750"/>
            <a:ext cx="4201542" cy="5257800"/>
          </a:xfrm>
          <a:prstGeom prst="wedgeRectCallout">
            <a:avLst>
              <a:gd name="adj1" fmla="val -110202"/>
              <a:gd name="adj2" fmla="val 54182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/>
              <a:t>Todo</a:t>
            </a:r>
            <a:r>
              <a:rPr lang="en-US" sz="4400" b="1" dirty="0"/>
              <a:t> </a:t>
            </a:r>
            <a:r>
              <a:rPr lang="en-US" sz="4400" b="1" dirty="0" err="1"/>
              <a:t>es</a:t>
            </a:r>
            <a:r>
              <a:rPr lang="en-US" sz="4400" b="1" dirty="0"/>
              <a:t> personal Elsa, la </a:t>
            </a:r>
            <a:r>
              <a:rPr lang="en-US" sz="4400" b="1" dirty="0" err="1"/>
              <a:t>venganza</a:t>
            </a:r>
            <a:r>
              <a:rPr lang="en-US" sz="4400" b="1" dirty="0"/>
              <a:t>, la </a:t>
            </a:r>
            <a:r>
              <a:rPr lang="en-US" sz="4400" b="1" dirty="0" err="1"/>
              <a:t>solidaridad</a:t>
            </a:r>
            <a:r>
              <a:rPr lang="en-US" sz="4400" b="1" dirty="0"/>
              <a:t> (support), </a:t>
            </a:r>
            <a:r>
              <a:rPr lang="en-US" sz="4400" b="1" dirty="0" err="1"/>
              <a:t>todo</a:t>
            </a:r>
            <a:r>
              <a:rPr lang="en-US" sz="4400" b="1" dirty="0" smtClean="0"/>
              <a:t>. </a:t>
            </a:r>
            <a:r>
              <a:rPr lang="en-US" sz="4400" b="1" dirty="0"/>
              <a:t>¡</a:t>
            </a:r>
            <a:r>
              <a:rPr lang="en-US" sz="4400" b="1" dirty="0" err="1" smtClean="0"/>
              <a:t>Eres</a:t>
            </a:r>
            <a:r>
              <a:rPr lang="en-US" sz="4400" b="1" dirty="0" smtClean="0"/>
              <a:t> #@&amp;!</a:t>
            </a:r>
            <a:endParaRPr lang="es-CR" sz="4400" b="1" dirty="0"/>
          </a:p>
        </p:txBody>
      </p:sp>
    </p:spTree>
    <p:extLst>
      <p:ext uri="{BB962C8B-B14F-4D97-AF65-F5344CB8AC3E}">
        <p14:creationId xmlns:p14="http://schemas.microsoft.com/office/powerpoint/2010/main" val="423631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-228600"/>
            <a:ext cx="10572750" cy="737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82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</Words>
  <Application>Microsoft Office PowerPoint</Application>
  <PresentationFormat>Widescreen</PresentationFormat>
  <Paragraphs>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2016-01-25T06:00:53Z</dcterms:created>
  <dcterms:modified xsi:type="dcterms:W3CDTF">2016-04-30T21:51:48Z</dcterms:modified>
</cp:coreProperties>
</file>