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78" r:id="rId3"/>
    <p:sldId id="279" r:id="rId4"/>
    <p:sldId id="262" r:id="rId5"/>
    <p:sldId id="280" r:id="rId6"/>
    <p:sldId id="281" r:id="rId7"/>
    <p:sldId id="282" r:id="rId8"/>
    <p:sldId id="266" r:id="rId9"/>
    <p:sldId id="275" r:id="rId10"/>
    <p:sldId id="259" r:id="rId11"/>
    <p:sldId id="285" r:id="rId12"/>
    <p:sldId id="283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99"/>
  </p:normalViewPr>
  <p:slideViewPr>
    <p:cSldViewPr snapToGrid="0" snapToObjects="1">
      <p:cViewPr>
        <p:scale>
          <a:sx n="94" d="100"/>
          <a:sy n="94" d="100"/>
        </p:scale>
        <p:origin x="26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F7D83-E2ED-4B39-9C34-996767D97712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9AC04-EE62-4BFF-9371-C5C8BA80F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97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Uuuuuuu</a:t>
            </a:r>
            <a:r>
              <a:rPr lang="en-GB" dirty="0" smtClean="0"/>
              <a:t> </a:t>
            </a:r>
            <a:r>
              <a:rPr lang="en-GB" dirty="0" err="1" smtClean="0"/>
              <a:t>rwo</a:t>
            </a:r>
            <a:r>
              <a:rPr lang="en-GB" dirty="0" smtClean="0"/>
              <a:t> starters???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9AC04-EE62-4BFF-9371-C5C8BA80F01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691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7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6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11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5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6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1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6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4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4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Sk_xOy6Bw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Sk_xOy6Bw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45843" y="147990"/>
            <a:ext cx="453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Hoy </a:t>
            </a:r>
            <a:r>
              <a:rPr lang="en-GB" sz="2400" dirty="0" err="1" smtClean="0"/>
              <a:t>es</a:t>
            </a:r>
            <a:r>
              <a:rPr lang="en-GB" sz="2400" dirty="0" smtClean="0"/>
              <a:t> </a:t>
            </a:r>
            <a:r>
              <a:rPr lang="en-GB" sz="2400" dirty="0" err="1" smtClean="0"/>
              <a:t>catorce</a:t>
            </a:r>
            <a:r>
              <a:rPr lang="en-GB" sz="2400" dirty="0" smtClean="0"/>
              <a:t> de </a:t>
            </a:r>
            <a:r>
              <a:rPr lang="en-GB" sz="2400" dirty="0" err="1" smtClean="0"/>
              <a:t>junio</a:t>
            </a:r>
            <a:r>
              <a:rPr lang="en-GB" sz="2400" dirty="0" smtClean="0"/>
              <a:t> de 2016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3676" y="482514"/>
            <a:ext cx="4878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1 - </a:t>
            </a:r>
            <a:r>
              <a:rPr lang="en-GB" sz="4000" b="1" dirty="0" err="1" smtClean="0"/>
              <a:t>Copia</a:t>
            </a:r>
            <a:r>
              <a:rPr lang="en-GB" sz="4000" b="1" dirty="0" smtClean="0"/>
              <a:t> y traduce</a:t>
            </a:r>
            <a:endParaRPr lang="en-GB" sz="4000" b="1" i="1" dirty="0"/>
          </a:p>
        </p:txBody>
      </p:sp>
      <p:pic>
        <p:nvPicPr>
          <p:cNvPr id="3076" name="Picture 4" descr="https://redaccion.lamula.pe/media/uploads/f68bb257-da30-4988-97b9-d463f77be4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" y="1190400"/>
            <a:ext cx="914400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3676" y="5633634"/>
            <a:ext cx="7652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2 - ¿Como se dice? </a:t>
            </a:r>
            <a:r>
              <a:rPr lang="en-GB" sz="4000" b="1" dirty="0" smtClean="0">
                <a:solidFill>
                  <a:srgbClr val="0070C0"/>
                </a:solidFill>
              </a:rPr>
              <a:t>to hate you</a:t>
            </a:r>
            <a:endParaRPr lang="en-GB" sz="4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5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ictotraductor.com/img/pictogramas/1704151429272073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5" y="314417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ictotraductor.com/img/pictogramas/134449968318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5" y="18986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ictotraductor.com/img/pictogramas/SELES14099042753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010" y="1898636"/>
            <a:ext cx="1429200" cy="14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pictotraductor.com/img/pictogramas/SELES140990427518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010" y="314192"/>
            <a:ext cx="1429200" cy="14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pictotraductor.com/img/pictogramas/M134452871513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235" y="348285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pictotraductor.com/img/pictogramas/134450626513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60" y="18986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pictotraductor.com/img/pictogramas/S134616664436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60" y="5067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pictotraductor.com/img/pictogramas/134450626514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60" y="314417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pictotraductor.com/img/pictogramas/I134450898613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5" y="5067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pictotraductor.com/img/pictogramas/C1346166604957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5" y="348285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pictotraductor.com/img/pictogramas/P1346166618119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35" y="5067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pictotraductor.com/img/pictogramas/134450626558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60" y="348285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pictotraductor.com/img/pictogramas/L134452842729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35" y="348285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www.pictotraductor.com/img/pictogramas/1344499683458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35" y="314417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://www.pictotraductor.com/img/pictogramas/H13461714495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35" y="189908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://www.pictotraductor.com/img/pictogramas/N130129N1359568845366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235" y="506707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70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_KFH_y9kuYCw/TK0Ix-3vsuI/AAAAAAAAFos/X_ARtVZ87qY/s1600/venn%2B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6879"/>
            <a:ext cx="9144001" cy="652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3599" y="609600"/>
            <a:ext cx="1015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Amor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68159" y="609600"/>
            <a:ext cx="1600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/>
              <a:t>Humanos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1107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520432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La </a:t>
            </a:r>
            <a:r>
              <a:rPr lang="en-GB" sz="2400" dirty="0" err="1" smtClean="0"/>
              <a:t>mujer</a:t>
            </a:r>
            <a:r>
              <a:rPr lang="en-GB" sz="2400" dirty="0" smtClean="0"/>
              <a:t> </a:t>
            </a:r>
            <a:r>
              <a:rPr lang="en-GB" sz="2400" dirty="0" err="1" smtClean="0"/>
              <a:t>tiene</a:t>
            </a:r>
            <a:r>
              <a:rPr lang="en-GB" sz="2400" dirty="0" smtClean="0"/>
              <a:t> dos hombres. Vive con </a:t>
            </a:r>
            <a:r>
              <a:rPr lang="en-GB" sz="2400" dirty="0" err="1" smtClean="0"/>
              <a:t>uno</a:t>
            </a:r>
            <a:r>
              <a:rPr lang="en-GB" sz="2400" dirty="0" smtClean="0"/>
              <a:t>, </a:t>
            </a:r>
            <a:r>
              <a:rPr lang="en-GB" sz="2400" dirty="0" err="1" smtClean="0"/>
              <a:t>pero</a:t>
            </a:r>
            <a:r>
              <a:rPr lang="en-GB" sz="2400" dirty="0" smtClean="0"/>
              <a:t> </a:t>
            </a:r>
            <a:r>
              <a:rPr lang="en-GB" sz="2400" dirty="0" err="1" smtClean="0"/>
              <a:t>ama</a:t>
            </a:r>
            <a:r>
              <a:rPr lang="en-GB" sz="2400" dirty="0" smtClean="0"/>
              <a:t> al </a:t>
            </a:r>
            <a:r>
              <a:rPr lang="en-GB" sz="2400" dirty="0" err="1" smtClean="0"/>
              <a:t>otro</a:t>
            </a:r>
            <a:r>
              <a:rPr lang="en-GB" sz="2400" dirty="0" smtClean="0"/>
              <a:t>. </a:t>
            </a:r>
          </a:p>
          <a:p>
            <a:r>
              <a:rPr lang="en-GB" sz="2400" dirty="0" err="1" smtClean="0"/>
              <a:t>Es</a:t>
            </a:r>
            <a:r>
              <a:rPr lang="en-GB" sz="2400" dirty="0" smtClean="0"/>
              <a:t> un </a:t>
            </a:r>
            <a:r>
              <a:rPr lang="en-GB" sz="2400" dirty="0" err="1" smtClean="0"/>
              <a:t>problema</a:t>
            </a:r>
            <a:r>
              <a:rPr lang="en-GB" sz="2400" dirty="0" smtClean="0"/>
              <a:t>. </a:t>
            </a:r>
            <a:r>
              <a:rPr lang="en-GB" sz="2400" dirty="0" err="1" smtClean="0"/>
              <a:t>Es</a:t>
            </a:r>
            <a:r>
              <a:rPr lang="en-GB" sz="2400" dirty="0" smtClean="0"/>
              <a:t> un </a:t>
            </a:r>
            <a:r>
              <a:rPr lang="en-GB" sz="2400" dirty="0" err="1" smtClean="0"/>
              <a:t>problema</a:t>
            </a:r>
            <a:r>
              <a:rPr lang="en-GB" sz="2400" dirty="0" smtClean="0"/>
              <a:t> para </a:t>
            </a:r>
            <a:r>
              <a:rPr lang="en-GB" sz="2400" dirty="0" err="1" smtClean="0"/>
              <a:t>todos</a:t>
            </a:r>
            <a:r>
              <a:rPr lang="en-GB" sz="2400" dirty="0" smtClean="0"/>
              <a:t>. </a:t>
            </a:r>
            <a:r>
              <a:rPr lang="en-GB" sz="2400" dirty="0" err="1" smtClean="0"/>
              <a:t>Pero</a:t>
            </a:r>
            <a:r>
              <a:rPr lang="en-GB" sz="2400" dirty="0" smtClean="0"/>
              <a:t> </a:t>
            </a:r>
            <a:r>
              <a:rPr lang="en-GB" sz="2400" dirty="0" err="1" smtClean="0"/>
              <a:t>especialmente</a:t>
            </a:r>
            <a:r>
              <a:rPr lang="en-GB" sz="2400" dirty="0" smtClean="0"/>
              <a:t> </a:t>
            </a:r>
            <a:r>
              <a:rPr lang="en-GB" sz="2400" dirty="0" err="1" smtClean="0"/>
              <a:t>es</a:t>
            </a:r>
            <a:r>
              <a:rPr lang="en-GB" sz="2400" dirty="0" smtClean="0"/>
              <a:t> un </a:t>
            </a:r>
            <a:r>
              <a:rPr lang="en-GB" sz="2400" dirty="0" err="1" smtClean="0"/>
              <a:t>problema</a:t>
            </a:r>
            <a:r>
              <a:rPr lang="en-GB" sz="2400" dirty="0" smtClean="0"/>
              <a:t> para el hombre </a:t>
            </a:r>
            <a:r>
              <a:rPr lang="en-GB" sz="2400" dirty="0" err="1" smtClean="0"/>
              <a:t>que</a:t>
            </a:r>
            <a:r>
              <a:rPr lang="en-GB" sz="2400" dirty="0" smtClean="0"/>
              <a:t> no vive con </a:t>
            </a:r>
            <a:r>
              <a:rPr lang="en-GB" sz="2400" dirty="0" err="1" smtClean="0"/>
              <a:t>ella</a:t>
            </a:r>
            <a:r>
              <a:rPr lang="en-GB" sz="2400" dirty="0" smtClean="0"/>
              <a:t>. </a:t>
            </a:r>
            <a:r>
              <a:rPr lang="en-GB" sz="2400" dirty="0" err="1" smtClean="0"/>
              <a:t>Está</a:t>
            </a:r>
            <a:r>
              <a:rPr lang="en-GB" sz="2400" dirty="0" smtClean="0"/>
              <a:t> </a:t>
            </a:r>
            <a:r>
              <a:rPr lang="en-GB" sz="2400" dirty="0" err="1" smtClean="0"/>
              <a:t>muy</a:t>
            </a:r>
            <a:r>
              <a:rPr lang="en-GB" sz="2400" dirty="0" smtClean="0"/>
              <a:t> triste.</a:t>
            </a:r>
          </a:p>
          <a:p>
            <a:pPr algn="r"/>
            <a:r>
              <a:rPr lang="en-GB" sz="2400" dirty="0" smtClean="0"/>
              <a:t>Ella </a:t>
            </a:r>
            <a:r>
              <a:rPr lang="en-GB" sz="2400" dirty="0" err="1" smtClean="0"/>
              <a:t>tiene</a:t>
            </a:r>
            <a:r>
              <a:rPr lang="en-GB" sz="2400" dirty="0" smtClean="0"/>
              <a:t> </a:t>
            </a:r>
            <a:r>
              <a:rPr lang="en-GB" sz="2400" dirty="0" err="1" smtClean="0"/>
              <a:t>que</a:t>
            </a:r>
            <a:r>
              <a:rPr lang="en-GB" sz="2400" dirty="0" smtClean="0"/>
              <a:t> </a:t>
            </a:r>
            <a:r>
              <a:rPr lang="en-GB" sz="2400" dirty="0" err="1" smtClean="0"/>
              <a:t>decidir</a:t>
            </a:r>
            <a:r>
              <a:rPr lang="en-GB" sz="2400" dirty="0" smtClean="0"/>
              <a:t>, </a:t>
            </a:r>
            <a:r>
              <a:rPr lang="en-GB" sz="2400" dirty="0" err="1" smtClean="0"/>
              <a:t>pero</a:t>
            </a:r>
            <a:r>
              <a:rPr lang="en-GB" sz="2400" dirty="0" smtClean="0"/>
              <a:t> no </a:t>
            </a:r>
            <a:r>
              <a:rPr lang="en-GB" sz="2400" dirty="0" err="1" smtClean="0"/>
              <a:t>es</a:t>
            </a:r>
            <a:r>
              <a:rPr lang="en-GB" sz="2400" dirty="0" smtClean="0"/>
              <a:t> </a:t>
            </a:r>
            <a:r>
              <a:rPr lang="en-GB" sz="2400" dirty="0" err="1" smtClean="0"/>
              <a:t>fácil</a:t>
            </a:r>
            <a:r>
              <a:rPr lang="en-GB" sz="2400" dirty="0" smtClean="0"/>
              <a:t>…</a:t>
            </a:r>
            <a:endParaRPr lang="en-US" sz="2400" dirty="0"/>
          </a:p>
        </p:txBody>
      </p:sp>
      <p:pic>
        <p:nvPicPr>
          <p:cNvPr id="5122" name="Picture 2" descr="http://www.cadenadial.com/wp-content/uploads/2016/01/Grandes_b_gamos_de_Latinoam_ric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5609" cy="516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520432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El hombre </a:t>
            </a:r>
            <a:r>
              <a:rPr lang="en-GB" sz="2400" dirty="0" err="1" smtClean="0"/>
              <a:t>que</a:t>
            </a:r>
            <a:r>
              <a:rPr lang="en-GB" sz="2400" dirty="0" smtClean="0"/>
              <a:t> no vive con </a:t>
            </a:r>
            <a:r>
              <a:rPr lang="en-GB" sz="2400" dirty="0" err="1" smtClean="0"/>
              <a:t>ella</a:t>
            </a:r>
            <a:r>
              <a:rPr lang="en-GB" sz="2400" dirty="0" smtClean="0"/>
              <a:t> le escribe </a:t>
            </a:r>
            <a:r>
              <a:rPr lang="en-GB" sz="2400" dirty="0" err="1" smtClean="0"/>
              <a:t>una</a:t>
            </a:r>
            <a:r>
              <a:rPr lang="en-GB" sz="2400" dirty="0" smtClean="0"/>
              <a:t> </a:t>
            </a:r>
            <a:r>
              <a:rPr lang="en-GB" sz="2400" dirty="0" err="1" smtClean="0"/>
              <a:t>canción</a:t>
            </a:r>
            <a:r>
              <a:rPr lang="en-GB" sz="2400" dirty="0" smtClean="0"/>
              <a:t>. </a:t>
            </a:r>
            <a:r>
              <a:rPr lang="en-GB" sz="2400" dirty="0" err="1" smtClean="0"/>
              <a:t>En</a:t>
            </a:r>
            <a:r>
              <a:rPr lang="en-GB" sz="2400" dirty="0" smtClean="0"/>
              <a:t> la </a:t>
            </a:r>
            <a:r>
              <a:rPr lang="en-GB" sz="2400" dirty="0" err="1" smtClean="0"/>
              <a:t>canción</a:t>
            </a:r>
            <a:r>
              <a:rPr lang="en-GB" sz="2400" dirty="0" smtClean="0"/>
              <a:t>, </a:t>
            </a:r>
            <a:br>
              <a:rPr lang="en-GB" sz="2400" dirty="0" smtClean="0"/>
            </a:br>
            <a:r>
              <a:rPr lang="en-GB" sz="2400" dirty="0" smtClean="0"/>
              <a:t>le dice </a:t>
            </a:r>
            <a:r>
              <a:rPr lang="en-GB" sz="2400" dirty="0" err="1" smtClean="0"/>
              <a:t>que</a:t>
            </a:r>
            <a:r>
              <a:rPr lang="en-GB" sz="2400" dirty="0" smtClean="0"/>
              <a:t> </a:t>
            </a:r>
            <a:r>
              <a:rPr lang="en-GB" sz="2400" dirty="0" err="1" smtClean="0"/>
              <a:t>es</a:t>
            </a:r>
            <a:r>
              <a:rPr lang="en-GB" sz="2400" dirty="0" smtClean="0"/>
              <a:t> </a:t>
            </a:r>
            <a:r>
              <a:rPr lang="en-GB" sz="2400" dirty="0" err="1" smtClean="0"/>
              <a:t>muy</a:t>
            </a:r>
            <a:r>
              <a:rPr lang="en-GB" sz="2400" dirty="0" smtClean="0"/>
              <a:t> </a:t>
            </a:r>
            <a:r>
              <a:rPr lang="en-GB" sz="2400" dirty="0" err="1" smtClean="0"/>
              <a:t>importante</a:t>
            </a:r>
            <a:r>
              <a:rPr lang="en-GB" sz="2400" dirty="0" smtClean="0"/>
              <a:t> para </a:t>
            </a:r>
            <a:r>
              <a:rPr lang="en-GB" sz="2400" dirty="0" err="1" smtClean="0"/>
              <a:t>él</a:t>
            </a:r>
            <a:r>
              <a:rPr lang="en-GB" sz="2400" dirty="0" smtClean="0"/>
              <a:t> </a:t>
            </a:r>
            <a:r>
              <a:rPr lang="en-GB" sz="2400" dirty="0" err="1" smtClean="0"/>
              <a:t>tomar</a:t>
            </a:r>
            <a:r>
              <a:rPr lang="en-GB" sz="2400" dirty="0" smtClean="0"/>
              <a:t> </a:t>
            </a:r>
            <a:r>
              <a:rPr lang="en-GB" sz="2400" dirty="0" err="1" smtClean="0"/>
              <a:t>una</a:t>
            </a:r>
            <a:r>
              <a:rPr lang="en-GB" sz="2400" dirty="0" smtClean="0"/>
              <a:t> </a:t>
            </a:r>
            <a:r>
              <a:rPr lang="en-GB" sz="2400" dirty="0" err="1" smtClean="0"/>
              <a:t>decisión</a:t>
            </a:r>
            <a:r>
              <a:rPr lang="en-GB" sz="2400" dirty="0" smtClean="0"/>
              <a:t> </a:t>
            </a:r>
            <a:br>
              <a:rPr lang="en-GB" sz="2400" dirty="0" smtClean="0"/>
            </a:br>
            <a:r>
              <a:rPr lang="en-GB" sz="2400" dirty="0" smtClean="0"/>
              <a:t>y le dice sus </a:t>
            </a:r>
            <a:r>
              <a:rPr lang="en-GB" sz="2400" dirty="0" err="1" smtClean="0"/>
              <a:t>condiciones</a:t>
            </a:r>
            <a:r>
              <a:rPr lang="en-GB" sz="2400" dirty="0" smtClean="0"/>
              <a:t>. </a:t>
            </a:r>
            <a:r>
              <a:rPr lang="en-GB" sz="2400" dirty="0" err="1" smtClean="0"/>
              <a:t>Tiene</a:t>
            </a:r>
            <a:r>
              <a:rPr lang="en-GB" sz="2400" dirty="0" smtClean="0"/>
              <a:t> dos </a:t>
            </a:r>
            <a:r>
              <a:rPr lang="en-GB" sz="2400" dirty="0" err="1" smtClean="0"/>
              <a:t>condiciones</a:t>
            </a:r>
            <a:r>
              <a:rPr lang="en-GB" sz="2400" dirty="0" smtClean="0"/>
              <a:t>…</a:t>
            </a:r>
            <a:endParaRPr lang="en-US" sz="2400" dirty="0"/>
          </a:p>
        </p:txBody>
      </p:sp>
      <p:pic>
        <p:nvPicPr>
          <p:cNvPr id="7170" name="Picture 2" descr="http://img.cache.vevo.com/Content/VevoImages/video/a70b1507de09f0d9b0bce0ed5edc61c720161351532165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"/>
          <a:stretch/>
        </p:blipFill>
        <p:spPr bwMode="auto">
          <a:xfrm>
            <a:off x="1" y="-1"/>
            <a:ext cx="9144000" cy="497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 rot="21070367">
            <a:off x="253355" y="1259538"/>
            <a:ext cx="2997200" cy="1002053"/>
          </a:xfrm>
          <a:prstGeom prst="wedgeRoundRectCallout">
            <a:avLst>
              <a:gd name="adj1" fmla="val 73568"/>
              <a:gd name="adj2" fmla="val 1131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Si </a:t>
            </a:r>
            <a:r>
              <a:rPr lang="en-GB" sz="2800" dirty="0" err="1" smtClean="0"/>
              <a:t>te</a:t>
            </a:r>
            <a:r>
              <a:rPr lang="en-GB" sz="2800" dirty="0" smtClean="0"/>
              <a:t> </a:t>
            </a:r>
            <a:r>
              <a:rPr lang="en-GB" sz="2800" b="1" dirty="0" smtClean="0"/>
              <a:t>vas</a:t>
            </a:r>
            <a:r>
              <a:rPr lang="en-GB" sz="2800" dirty="0" smtClean="0"/>
              <a:t>, </a:t>
            </a:r>
            <a:r>
              <a:rPr lang="en-GB" sz="2800" dirty="0" err="1" smtClean="0"/>
              <a:t>yo</a:t>
            </a:r>
            <a:r>
              <a:rPr lang="en-GB" sz="2800" dirty="0" smtClean="0"/>
              <a:t> </a:t>
            </a:r>
            <a:r>
              <a:rPr lang="en-GB" sz="2800" dirty="0" err="1" smtClean="0"/>
              <a:t>también</a:t>
            </a:r>
            <a:r>
              <a:rPr lang="en-GB" sz="2800" dirty="0" smtClean="0"/>
              <a:t> me </a:t>
            </a:r>
            <a:r>
              <a:rPr lang="en-GB" sz="2800" b="1" dirty="0" err="1" smtClean="0"/>
              <a:t>voy</a:t>
            </a:r>
            <a:endParaRPr lang="en-GB" sz="2800" b="1" dirty="0"/>
          </a:p>
        </p:txBody>
      </p:sp>
      <p:sp>
        <p:nvSpPr>
          <p:cNvPr id="6" name="Rounded Rectangular Callout 5"/>
          <p:cNvSpPr/>
          <p:nvPr/>
        </p:nvSpPr>
        <p:spPr>
          <a:xfrm rot="21070367">
            <a:off x="291292" y="2928410"/>
            <a:ext cx="3156710" cy="1771523"/>
          </a:xfrm>
          <a:prstGeom prst="wedgeRoundRectCallout">
            <a:avLst>
              <a:gd name="adj1" fmla="val 80880"/>
              <a:gd name="adj2" fmla="val -4293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 err="1" smtClean="0"/>
              <a:t>Pero</a:t>
            </a:r>
            <a:r>
              <a:rPr lang="en-GB" sz="2800" dirty="0" smtClean="0"/>
              <a:t>…</a:t>
            </a:r>
          </a:p>
          <a:p>
            <a:r>
              <a:rPr lang="en-GB" sz="2800" dirty="0" smtClean="0"/>
              <a:t>Si me das </a:t>
            </a:r>
            <a:r>
              <a:rPr lang="en-GB" sz="2800" dirty="0" err="1" smtClean="0"/>
              <a:t>tu</a:t>
            </a:r>
            <a:r>
              <a:rPr lang="en-GB" sz="2800" dirty="0" smtClean="0"/>
              <a:t> </a:t>
            </a:r>
            <a:r>
              <a:rPr lang="en-GB" sz="2800" dirty="0" err="1" smtClean="0"/>
              <a:t>amor</a:t>
            </a:r>
            <a:r>
              <a:rPr lang="en-GB" sz="2800" dirty="0" smtClean="0"/>
              <a:t>,</a:t>
            </a:r>
          </a:p>
          <a:p>
            <a:r>
              <a:rPr lang="en-GB" sz="2800" dirty="0" err="1" smtClean="0"/>
              <a:t>Yo</a:t>
            </a:r>
            <a:r>
              <a:rPr lang="en-GB" sz="2800" dirty="0" smtClean="0"/>
              <a:t> </a:t>
            </a:r>
            <a:r>
              <a:rPr lang="en-GB" sz="2800" dirty="0" err="1" smtClean="0"/>
              <a:t>también</a:t>
            </a:r>
            <a:r>
              <a:rPr lang="en-GB" sz="2800" dirty="0" smtClean="0"/>
              <a:t> </a:t>
            </a:r>
            <a:r>
              <a:rPr lang="en-GB" sz="2800" dirty="0" err="1" smtClean="0"/>
              <a:t>te</a:t>
            </a:r>
            <a:r>
              <a:rPr lang="en-GB" sz="2800" dirty="0" smtClean="0"/>
              <a:t> </a:t>
            </a:r>
            <a:r>
              <a:rPr lang="en-GB" sz="2800" dirty="0" err="1" smtClean="0"/>
              <a:t>doy</a:t>
            </a:r>
            <a:endParaRPr lang="en-GB" sz="2800" dirty="0" smtClean="0"/>
          </a:p>
          <a:p>
            <a:pPr algn="ctr"/>
            <a:r>
              <a:rPr lang="en-GB" sz="3600" b="1" dirty="0"/>
              <a:t>m</a:t>
            </a:r>
            <a:r>
              <a:rPr lang="en-GB" sz="3600" b="1" dirty="0" smtClean="0"/>
              <a:t>i </a:t>
            </a:r>
            <a:r>
              <a:rPr lang="en-GB" sz="3600" b="1" dirty="0" err="1" smtClean="0"/>
              <a:t>amor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50219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zeleb.es/sites/default/files/enrique_iglesias_y_nicole_scherzinger_suben_la_temperatura_del_escenario_de_la_mtv_en_mal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" y="10160"/>
            <a:ext cx="6354302" cy="684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92239" y="225927"/>
            <a:ext cx="231648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La </a:t>
            </a:r>
            <a:r>
              <a:rPr lang="en-GB" sz="2400" dirty="0" err="1" smtClean="0"/>
              <a:t>relación</a:t>
            </a:r>
            <a:r>
              <a:rPr lang="en-GB" sz="2400" dirty="0" smtClean="0"/>
              <a:t> con </a:t>
            </a:r>
            <a:r>
              <a:rPr lang="en-GB" sz="2400" dirty="0" err="1" smtClean="0"/>
              <a:t>él</a:t>
            </a:r>
            <a:r>
              <a:rPr lang="en-GB" sz="2400" dirty="0" smtClean="0"/>
              <a:t> </a:t>
            </a:r>
            <a:r>
              <a:rPr lang="en-GB" sz="2400" dirty="0" err="1" smtClean="0"/>
              <a:t>es</a:t>
            </a:r>
            <a:r>
              <a:rPr lang="en-GB" sz="2400" dirty="0" smtClean="0"/>
              <a:t> </a:t>
            </a:r>
            <a:r>
              <a:rPr lang="en-GB" sz="2400" dirty="0" err="1" smtClean="0"/>
              <a:t>muy</a:t>
            </a:r>
            <a:r>
              <a:rPr lang="en-GB" sz="2400" dirty="0" smtClean="0"/>
              <a:t> especial. </a:t>
            </a:r>
            <a:r>
              <a:rPr lang="en-GB" sz="2400" dirty="0" err="1" smtClean="0"/>
              <a:t>Ellos</a:t>
            </a:r>
            <a:r>
              <a:rPr lang="en-GB" sz="2400" dirty="0" smtClean="0"/>
              <a:t> </a:t>
            </a:r>
            <a:r>
              <a:rPr lang="en-GB" sz="2400" dirty="0" err="1" smtClean="0"/>
              <a:t>bailan</a:t>
            </a:r>
            <a:r>
              <a:rPr lang="en-GB" sz="2400" dirty="0" smtClean="0"/>
              <a:t> y </a:t>
            </a:r>
            <a:r>
              <a:rPr lang="en-GB" sz="2400" dirty="0" err="1" smtClean="0"/>
              <a:t>cantan</a:t>
            </a:r>
            <a:r>
              <a:rPr lang="en-GB" sz="2400" dirty="0" smtClean="0"/>
              <a:t> </a:t>
            </a:r>
            <a:r>
              <a:rPr lang="en-GB" sz="2400" dirty="0" err="1" smtClean="0"/>
              <a:t>toda</a:t>
            </a:r>
            <a:r>
              <a:rPr lang="en-GB" sz="2400" dirty="0" smtClean="0"/>
              <a:t> la </a:t>
            </a:r>
            <a:r>
              <a:rPr lang="en-GB" sz="2400" dirty="0" err="1" smtClean="0"/>
              <a:t>noche</a:t>
            </a:r>
            <a:endParaRPr lang="en-GB" sz="2400" dirty="0" smtClean="0"/>
          </a:p>
          <a:p>
            <a:r>
              <a:rPr lang="en-GB" sz="6000" b="1" dirty="0" smtClean="0"/>
              <a:t>HASTA</a:t>
            </a:r>
            <a:endParaRPr lang="en-GB" sz="2400" b="1" dirty="0" smtClean="0"/>
          </a:p>
          <a:p>
            <a:r>
              <a:rPr lang="en-GB" sz="2400" dirty="0" err="1"/>
              <a:t>l</a:t>
            </a:r>
            <a:r>
              <a:rPr lang="en-GB" sz="2400" dirty="0" err="1" smtClean="0"/>
              <a:t>as</a:t>
            </a:r>
            <a:r>
              <a:rPr lang="en-GB" sz="2400" dirty="0" smtClean="0"/>
              <a:t> </a:t>
            </a:r>
            <a:r>
              <a:rPr lang="en-GB" sz="2400" dirty="0" err="1" smtClean="0"/>
              <a:t>diez</a:t>
            </a:r>
            <a:r>
              <a:rPr lang="en-GB" sz="2400" dirty="0" smtClean="0"/>
              <a:t>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275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cdn01.ts.infobae.com/adjuntos/164/imagenes/011/208/00112085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2960"/>
            <a:ext cx="9144000" cy="514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 rot="21070367">
            <a:off x="1162894" y="40045"/>
            <a:ext cx="2098248" cy="826886"/>
          </a:xfrm>
          <a:prstGeom prst="wedgeRoundRectCallout">
            <a:avLst>
              <a:gd name="adj1" fmla="val -69522"/>
              <a:gd name="adj2" fmla="val 5737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/>
              <a:t>bail</a:t>
            </a:r>
            <a:r>
              <a:rPr lang="en-GB" sz="2800" b="1" u="sng" dirty="0" err="1">
                <a:solidFill>
                  <a:srgbClr val="C00000"/>
                </a:solidFill>
              </a:rPr>
              <a:t>amos</a:t>
            </a:r>
            <a:endParaRPr lang="en-GB" sz="2800" b="1" dirty="0"/>
          </a:p>
        </p:txBody>
      </p:sp>
      <p:sp>
        <p:nvSpPr>
          <p:cNvPr id="5" name="Rounded Rectangular Callout 4"/>
          <p:cNvSpPr/>
          <p:nvPr/>
        </p:nvSpPr>
        <p:spPr>
          <a:xfrm rot="21070367">
            <a:off x="4139773" y="4551085"/>
            <a:ext cx="2098248" cy="826886"/>
          </a:xfrm>
          <a:prstGeom prst="wedgeRoundRectCallout">
            <a:avLst>
              <a:gd name="adj1" fmla="val -27732"/>
              <a:gd name="adj2" fmla="val -2171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/>
              <a:t>cant</a:t>
            </a:r>
            <a:r>
              <a:rPr lang="en-GB" sz="2800" b="1" u="sng" dirty="0" err="1">
                <a:solidFill>
                  <a:srgbClr val="C00000"/>
                </a:solidFill>
              </a:rPr>
              <a:t>amos</a:t>
            </a:r>
            <a:endParaRPr lang="en-GB" sz="2800" b="1" dirty="0"/>
          </a:p>
        </p:txBody>
      </p:sp>
      <p:sp>
        <p:nvSpPr>
          <p:cNvPr id="6" name="Rounded Rectangular Callout 5"/>
          <p:cNvSpPr/>
          <p:nvPr/>
        </p:nvSpPr>
        <p:spPr>
          <a:xfrm rot="21070367">
            <a:off x="4735709" y="456839"/>
            <a:ext cx="2715006" cy="826886"/>
          </a:xfrm>
          <a:prstGeom prst="wedgeRoundRectCallout">
            <a:avLst>
              <a:gd name="adj1" fmla="val 63111"/>
              <a:gd name="adj2" fmla="val 20414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/>
              <a:t>nos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bes</a:t>
            </a:r>
            <a:r>
              <a:rPr lang="en-GB" sz="3200" b="1" u="sng" dirty="0" err="1" smtClean="0">
                <a:solidFill>
                  <a:srgbClr val="C00000"/>
                </a:solidFill>
              </a:rPr>
              <a:t>amos</a:t>
            </a:r>
            <a:endParaRPr lang="en-GB" sz="28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0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Escucha</a:t>
            </a:r>
            <a:r>
              <a:rPr lang="en-US" dirty="0" smtClean="0"/>
              <a:t> y </a:t>
            </a:r>
            <a:r>
              <a:rPr lang="en-US" dirty="0" err="1" smtClean="0"/>
              <a:t>canta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www.youtube.com/watch?v=vSk_xOy6Bwc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345440"/>
            <a:ext cx="8229600" cy="623824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 Si te vas </a:t>
            </a:r>
            <a:r>
              <a:rPr lang="es-ES" sz="2800" dirty="0" smtClean="0"/>
              <a:t>yo también </a:t>
            </a:r>
            <a:r>
              <a:rPr lang="es-ES" sz="2800" dirty="0"/>
              <a:t>me voy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______Si me das </a:t>
            </a:r>
            <a:r>
              <a:rPr lang="es-ES" sz="2800" dirty="0" smtClean="0"/>
              <a:t>yo también </a:t>
            </a:r>
            <a:r>
              <a:rPr lang="es-ES" sz="2800" dirty="0"/>
              <a:t>te doy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_______</a:t>
            </a:r>
            <a:r>
              <a:rPr lang="en-GB" sz="2800" dirty="0" err="1"/>
              <a:t>Bailamos</a:t>
            </a:r>
            <a:r>
              <a:rPr lang="en-GB" sz="2800" dirty="0"/>
              <a:t> hasta </a:t>
            </a:r>
            <a:r>
              <a:rPr lang="en-GB" sz="2800" dirty="0" err="1"/>
              <a:t>las</a:t>
            </a:r>
            <a:r>
              <a:rPr lang="en-GB" sz="2800" dirty="0"/>
              <a:t> </a:t>
            </a:r>
            <a:r>
              <a:rPr lang="en-GB" sz="2800" dirty="0" err="1"/>
              <a:t>diez</a:t>
            </a: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_______Hasta </a:t>
            </a:r>
            <a:r>
              <a:rPr lang="en-GB" sz="2800" dirty="0" err="1" smtClean="0"/>
              <a:t>que</a:t>
            </a:r>
            <a:r>
              <a:rPr lang="en-GB" sz="2800" dirty="0" smtClean="0"/>
              <a:t> </a:t>
            </a:r>
            <a:r>
              <a:rPr lang="en-GB" sz="2800" dirty="0" err="1" smtClean="0"/>
              <a:t>duelan</a:t>
            </a:r>
            <a:r>
              <a:rPr lang="en-GB" sz="2800" dirty="0" smtClean="0"/>
              <a:t> </a:t>
            </a:r>
            <a:r>
              <a:rPr lang="en-GB" sz="2800" dirty="0"/>
              <a:t>los pies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_______Con él te duele el corazón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_______Y conmigo te duelen los pies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_______No me importa que vivas con él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_______Todos esos besos que te quiero </a:t>
            </a:r>
            <a:r>
              <a:rPr lang="es-ES" sz="2800" dirty="0" smtClean="0"/>
              <a:t>dar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A</a:t>
            </a:r>
            <a:r>
              <a:rPr lang="en-GB" sz="2800" dirty="0"/>
              <a:t>. </a:t>
            </a:r>
            <a:r>
              <a:rPr lang="en-GB" sz="2800" b="1" u="sng" dirty="0"/>
              <a:t>Until</a:t>
            </a:r>
            <a:r>
              <a:rPr lang="en-GB" sz="2800" dirty="0"/>
              <a:t> the feet hurt</a:t>
            </a:r>
          </a:p>
          <a:p>
            <a:pPr marL="0" indent="0">
              <a:buNone/>
            </a:pPr>
            <a:r>
              <a:rPr lang="en-GB" sz="2800" dirty="0"/>
              <a:t>B. </a:t>
            </a:r>
            <a:r>
              <a:rPr lang="en-GB" sz="2800" b="1" u="sng" dirty="0"/>
              <a:t>It doesn't matter to me </a:t>
            </a:r>
            <a:r>
              <a:rPr lang="en-GB" sz="2800" dirty="0"/>
              <a:t>that you live </a:t>
            </a:r>
            <a:r>
              <a:rPr lang="en-GB" sz="2800" dirty="0" smtClean="0"/>
              <a:t>with him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C. If</a:t>
            </a:r>
            <a:r>
              <a:rPr lang="en-GB" sz="2800" b="1" dirty="0"/>
              <a:t> </a:t>
            </a:r>
            <a:r>
              <a:rPr lang="en-GB" sz="2800" b="1" u="sng" dirty="0"/>
              <a:t>you give me</a:t>
            </a:r>
            <a:r>
              <a:rPr lang="en-GB" sz="2800" b="1" dirty="0"/>
              <a:t> </a:t>
            </a:r>
            <a:r>
              <a:rPr lang="en-GB" sz="2800" b="1" dirty="0" smtClean="0"/>
              <a:t> </a:t>
            </a:r>
            <a:r>
              <a:rPr lang="en-GB" sz="2800" b="1" u="sng" dirty="0" smtClean="0"/>
              <a:t>I </a:t>
            </a:r>
            <a:r>
              <a:rPr lang="en-GB" sz="2800" u="sng" dirty="0"/>
              <a:t>also</a:t>
            </a:r>
            <a:r>
              <a:rPr lang="en-GB" sz="2800" b="1" u="sng" dirty="0"/>
              <a:t> give to you</a:t>
            </a:r>
          </a:p>
          <a:p>
            <a:pPr marL="0" indent="0">
              <a:buNone/>
            </a:pPr>
            <a:r>
              <a:rPr lang="en-GB" sz="2800" dirty="0"/>
              <a:t>D. And </a:t>
            </a:r>
            <a:r>
              <a:rPr lang="en-GB" sz="2800" b="1" u="sng" dirty="0"/>
              <a:t>with me </a:t>
            </a:r>
            <a:r>
              <a:rPr lang="en-GB" sz="2800" dirty="0"/>
              <a:t>your feet hurt</a:t>
            </a:r>
          </a:p>
          <a:p>
            <a:pPr marL="0" indent="0">
              <a:buNone/>
            </a:pPr>
            <a:r>
              <a:rPr lang="en-GB" sz="2800" dirty="0"/>
              <a:t>E. All those kisses that</a:t>
            </a:r>
            <a:r>
              <a:rPr lang="en-GB" sz="2800" b="1" dirty="0"/>
              <a:t> </a:t>
            </a:r>
            <a:r>
              <a:rPr lang="en-GB" sz="2800" b="1" u="sng" dirty="0"/>
              <a:t>I want to give you</a:t>
            </a:r>
          </a:p>
          <a:p>
            <a:pPr marL="0" indent="0">
              <a:buNone/>
            </a:pPr>
            <a:r>
              <a:rPr lang="en-GB" sz="2800" dirty="0"/>
              <a:t>F. </a:t>
            </a:r>
            <a:r>
              <a:rPr lang="en-GB" sz="2800" b="1" u="sng" dirty="0" smtClean="0"/>
              <a:t>We dance </a:t>
            </a:r>
            <a:r>
              <a:rPr lang="en-GB" sz="2800" dirty="0"/>
              <a:t>until 10:00</a:t>
            </a:r>
          </a:p>
          <a:p>
            <a:pPr marL="0" indent="0">
              <a:buNone/>
            </a:pPr>
            <a:r>
              <a:rPr lang="en-GB" sz="2800" dirty="0"/>
              <a:t>G. </a:t>
            </a:r>
            <a:r>
              <a:rPr lang="en-GB" sz="2800" b="1" u="sng" dirty="0"/>
              <a:t>With him </a:t>
            </a:r>
            <a:r>
              <a:rPr lang="en-GB" sz="2800" dirty="0"/>
              <a:t>your heart hurts</a:t>
            </a:r>
          </a:p>
          <a:p>
            <a:pPr marL="0" indent="0">
              <a:buNone/>
            </a:pPr>
            <a:r>
              <a:rPr lang="en-GB" sz="2800" dirty="0" smtClean="0"/>
              <a:t>H. If </a:t>
            </a:r>
            <a:r>
              <a:rPr lang="en-GB" sz="2800" b="1" u="sng" dirty="0" smtClean="0"/>
              <a:t>you leave</a:t>
            </a:r>
            <a:r>
              <a:rPr lang="en-GB" sz="2800" b="1" dirty="0" smtClean="0"/>
              <a:t> </a:t>
            </a:r>
            <a:r>
              <a:rPr lang="en-GB" sz="2800" b="1" u="sng" dirty="0" smtClean="0"/>
              <a:t>I</a:t>
            </a:r>
            <a:r>
              <a:rPr lang="en-GB" sz="2800" u="sng" dirty="0" smtClean="0"/>
              <a:t> also </a:t>
            </a:r>
            <a:r>
              <a:rPr lang="en-GB" sz="2800" b="1" u="sng" dirty="0" smtClean="0"/>
              <a:t>leave</a:t>
            </a:r>
            <a:endParaRPr lang="en-US" sz="28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5931676" y="447040"/>
            <a:ext cx="2938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1 - Escribe 1, 2…</a:t>
            </a:r>
            <a:endParaRPr lang="en-GB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931676" y="3339326"/>
            <a:ext cx="2826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2 - </a:t>
            </a:r>
            <a:r>
              <a:rPr lang="en-GB" sz="3200" b="1" dirty="0" err="1" smtClean="0"/>
              <a:t>Asocia</a:t>
            </a:r>
            <a:r>
              <a:rPr lang="en-GB" sz="3200" b="1" dirty="0" smtClean="0"/>
              <a:t> 1 + Z</a:t>
            </a:r>
            <a:endParaRPr lang="en-GB" sz="32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931676" y="5020866"/>
            <a:ext cx="2826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3 - Traduce</a:t>
            </a:r>
            <a:br>
              <a:rPr lang="en-GB" sz="3200" b="1" dirty="0" smtClean="0"/>
            </a:br>
            <a:r>
              <a:rPr lang="en-GB" sz="3200" b="1" u="sng" dirty="0" err="1" smtClean="0"/>
              <a:t>las</a:t>
            </a:r>
            <a:r>
              <a:rPr lang="en-GB" sz="3200" b="1" u="sng" dirty="0" smtClean="0"/>
              <a:t> palabras</a:t>
            </a:r>
            <a:endParaRPr lang="en-GB" sz="3200" b="1" i="1" u="sng" dirty="0"/>
          </a:p>
        </p:txBody>
      </p:sp>
    </p:spTree>
    <p:extLst>
      <p:ext uri="{BB962C8B-B14F-4D97-AF65-F5344CB8AC3E}">
        <p14:creationId xmlns:p14="http://schemas.microsoft.com/office/powerpoint/2010/main" val="248833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67.media.tumblr.com/6c01404b13a250f71f6bf66151e2f40d/tumblr_nynlpy37O01u80saxo1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45843" y="147990"/>
            <a:ext cx="453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Hoy </a:t>
            </a:r>
            <a:r>
              <a:rPr lang="en-GB" sz="2400" dirty="0" err="1" smtClean="0"/>
              <a:t>es</a:t>
            </a:r>
            <a:r>
              <a:rPr lang="en-GB" sz="2400" dirty="0" smtClean="0"/>
              <a:t> quince de </a:t>
            </a:r>
            <a:r>
              <a:rPr lang="en-GB" sz="2400" dirty="0" err="1" smtClean="0"/>
              <a:t>junio</a:t>
            </a:r>
            <a:r>
              <a:rPr lang="en-GB" sz="2400" dirty="0" smtClean="0"/>
              <a:t> de 2016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43676" y="482514"/>
            <a:ext cx="4878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1 - </a:t>
            </a:r>
            <a:r>
              <a:rPr lang="en-GB" sz="4000" b="1" dirty="0" err="1" smtClean="0"/>
              <a:t>Copia</a:t>
            </a:r>
            <a:r>
              <a:rPr lang="en-GB" sz="4000" b="1" dirty="0" smtClean="0"/>
              <a:t> y traduce</a:t>
            </a:r>
            <a:endParaRPr lang="en-GB" sz="4000" b="1" i="1" dirty="0"/>
          </a:p>
        </p:txBody>
      </p:sp>
    </p:spTree>
    <p:extLst>
      <p:ext uri="{BB962C8B-B14F-4D97-AF65-F5344CB8AC3E}">
        <p14:creationId xmlns:p14="http://schemas.microsoft.com/office/powerpoint/2010/main" val="15393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_KFH_y9kuYCw/TK0Ix-3vsuI/AAAAAAAAFos/X_ARtVZ87qY/s1600/venn%2B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6879"/>
            <a:ext cx="9144001" cy="652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3599" y="609600"/>
            <a:ext cx="1015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Amor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68159" y="609600"/>
            <a:ext cx="1011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/>
              <a:t>Dolor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84445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345440"/>
            <a:ext cx="8229600" cy="623824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 Si te vas </a:t>
            </a:r>
            <a:r>
              <a:rPr lang="es-ES" sz="2800" dirty="0" smtClean="0"/>
              <a:t>yo también </a:t>
            </a:r>
            <a:r>
              <a:rPr lang="es-ES" sz="2800" dirty="0"/>
              <a:t>me voy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______Si me das </a:t>
            </a:r>
            <a:r>
              <a:rPr lang="es-ES" sz="2800" dirty="0" smtClean="0"/>
              <a:t>yo también </a:t>
            </a:r>
            <a:r>
              <a:rPr lang="es-ES" sz="2800" dirty="0"/>
              <a:t>te doy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_______</a:t>
            </a:r>
            <a:r>
              <a:rPr lang="en-GB" sz="2800" dirty="0" err="1"/>
              <a:t>Bailamos</a:t>
            </a:r>
            <a:r>
              <a:rPr lang="en-GB" sz="2800" dirty="0"/>
              <a:t> hasta </a:t>
            </a:r>
            <a:r>
              <a:rPr lang="en-GB" sz="2800" dirty="0" err="1"/>
              <a:t>las</a:t>
            </a:r>
            <a:r>
              <a:rPr lang="en-GB" sz="2800" dirty="0"/>
              <a:t> </a:t>
            </a:r>
            <a:r>
              <a:rPr lang="en-GB" sz="2800" dirty="0" err="1"/>
              <a:t>diez</a:t>
            </a: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_______Hasta </a:t>
            </a:r>
            <a:r>
              <a:rPr lang="en-GB" sz="2800" dirty="0" err="1" smtClean="0"/>
              <a:t>que</a:t>
            </a:r>
            <a:r>
              <a:rPr lang="en-GB" sz="2800" dirty="0" smtClean="0"/>
              <a:t> </a:t>
            </a:r>
            <a:r>
              <a:rPr lang="en-GB" sz="2800" dirty="0" err="1" smtClean="0"/>
              <a:t>duelan</a:t>
            </a:r>
            <a:r>
              <a:rPr lang="en-GB" sz="2800" dirty="0" smtClean="0"/>
              <a:t> </a:t>
            </a:r>
            <a:r>
              <a:rPr lang="en-GB" sz="2800" dirty="0"/>
              <a:t>los pies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_______Con él te duele el corazón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_______Y conmigo te duelen los pies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_______No me importa que vivas con él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_______Todos esos besos que te quiero </a:t>
            </a:r>
            <a:r>
              <a:rPr lang="es-ES" sz="2800" dirty="0" smtClean="0"/>
              <a:t>dar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A</a:t>
            </a:r>
            <a:r>
              <a:rPr lang="en-GB" sz="2800" dirty="0"/>
              <a:t>. </a:t>
            </a:r>
            <a:r>
              <a:rPr lang="en-GB" sz="2800" b="1" u="sng" dirty="0"/>
              <a:t>Until</a:t>
            </a:r>
            <a:r>
              <a:rPr lang="en-GB" sz="2800" dirty="0"/>
              <a:t> the feet hurt</a:t>
            </a:r>
          </a:p>
          <a:p>
            <a:pPr marL="0" indent="0">
              <a:buNone/>
            </a:pPr>
            <a:r>
              <a:rPr lang="en-GB" sz="2800" dirty="0"/>
              <a:t>B. </a:t>
            </a:r>
            <a:r>
              <a:rPr lang="en-GB" sz="2800" b="1" u="sng" dirty="0"/>
              <a:t>It doesn't matter to me </a:t>
            </a:r>
            <a:r>
              <a:rPr lang="en-GB" sz="2800" dirty="0"/>
              <a:t>that you live </a:t>
            </a:r>
            <a:r>
              <a:rPr lang="en-GB" sz="2800" dirty="0" smtClean="0"/>
              <a:t>with him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C. If</a:t>
            </a:r>
            <a:r>
              <a:rPr lang="en-GB" sz="2800" b="1" dirty="0"/>
              <a:t> </a:t>
            </a:r>
            <a:r>
              <a:rPr lang="en-GB" sz="2800" b="1" u="sng" dirty="0"/>
              <a:t>you give me</a:t>
            </a:r>
            <a:r>
              <a:rPr lang="en-GB" sz="2800" b="1" dirty="0"/>
              <a:t> </a:t>
            </a:r>
            <a:r>
              <a:rPr lang="en-GB" sz="2800" b="1" dirty="0" smtClean="0"/>
              <a:t> </a:t>
            </a:r>
            <a:r>
              <a:rPr lang="en-GB" sz="2800" b="1" u="sng" dirty="0" smtClean="0"/>
              <a:t>I </a:t>
            </a:r>
            <a:r>
              <a:rPr lang="en-GB" sz="2800" u="sng" dirty="0"/>
              <a:t>also</a:t>
            </a:r>
            <a:r>
              <a:rPr lang="en-GB" sz="2800" b="1" u="sng" dirty="0"/>
              <a:t> give to you</a:t>
            </a:r>
          </a:p>
          <a:p>
            <a:pPr marL="0" indent="0">
              <a:buNone/>
            </a:pPr>
            <a:r>
              <a:rPr lang="en-GB" sz="2800" dirty="0"/>
              <a:t>D. And </a:t>
            </a:r>
            <a:r>
              <a:rPr lang="en-GB" sz="2800" b="1" u="sng" dirty="0"/>
              <a:t>with me </a:t>
            </a:r>
            <a:r>
              <a:rPr lang="en-GB" sz="2800" dirty="0"/>
              <a:t>your feet hurt</a:t>
            </a:r>
          </a:p>
          <a:p>
            <a:pPr marL="0" indent="0">
              <a:buNone/>
            </a:pPr>
            <a:r>
              <a:rPr lang="en-GB" sz="2800" dirty="0"/>
              <a:t>E. All those kisses that</a:t>
            </a:r>
            <a:r>
              <a:rPr lang="en-GB" sz="2800" b="1" dirty="0"/>
              <a:t> </a:t>
            </a:r>
            <a:r>
              <a:rPr lang="en-GB" sz="2800" b="1" u="sng" dirty="0"/>
              <a:t>I want to give you</a:t>
            </a:r>
          </a:p>
          <a:p>
            <a:pPr marL="0" indent="0">
              <a:buNone/>
            </a:pPr>
            <a:r>
              <a:rPr lang="en-GB" sz="2800" dirty="0"/>
              <a:t>F. </a:t>
            </a:r>
            <a:r>
              <a:rPr lang="en-GB" sz="2800" b="1" u="sng" dirty="0" smtClean="0"/>
              <a:t>We dance </a:t>
            </a:r>
            <a:r>
              <a:rPr lang="en-GB" sz="2800" dirty="0"/>
              <a:t>until 10:00</a:t>
            </a:r>
          </a:p>
          <a:p>
            <a:pPr marL="0" indent="0">
              <a:buNone/>
            </a:pPr>
            <a:r>
              <a:rPr lang="en-GB" sz="2800" dirty="0"/>
              <a:t>G. </a:t>
            </a:r>
            <a:r>
              <a:rPr lang="en-GB" sz="2800" b="1" u="sng" dirty="0"/>
              <a:t>With him </a:t>
            </a:r>
            <a:r>
              <a:rPr lang="en-GB" sz="2800" dirty="0"/>
              <a:t>your heart hurts</a:t>
            </a:r>
          </a:p>
          <a:p>
            <a:pPr marL="0" indent="0">
              <a:buNone/>
            </a:pPr>
            <a:r>
              <a:rPr lang="en-GB" sz="2800" dirty="0" smtClean="0"/>
              <a:t>H. If </a:t>
            </a:r>
            <a:r>
              <a:rPr lang="en-GB" sz="2800" b="1" u="sng" dirty="0" smtClean="0"/>
              <a:t>you leave</a:t>
            </a:r>
            <a:r>
              <a:rPr lang="en-GB" sz="2800" b="1" dirty="0" smtClean="0"/>
              <a:t> </a:t>
            </a:r>
            <a:r>
              <a:rPr lang="en-GB" sz="2800" b="1" u="sng" dirty="0" smtClean="0"/>
              <a:t>I</a:t>
            </a:r>
            <a:r>
              <a:rPr lang="en-GB" sz="2800" u="sng" dirty="0" smtClean="0"/>
              <a:t> also </a:t>
            </a:r>
            <a:r>
              <a:rPr lang="en-GB" sz="2800" b="1" u="sng" dirty="0" smtClean="0"/>
              <a:t>leave</a:t>
            </a:r>
            <a:endParaRPr lang="en-US" sz="28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5931676" y="447040"/>
            <a:ext cx="2938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1 - Escribe 1, 2…</a:t>
            </a:r>
            <a:endParaRPr lang="en-GB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931676" y="3339326"/>
            <a:ext cx="2826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2 - </a:t>
            </a:r>
            <a:r>
              <a:rPr lang="en-GB" sz="3200" b="1" dirty="0" err="1" smtClean="0"/>
              <a:t>Asocia</a:t>
            </a:r>
            <a:r>
              <a:rPr lang="en-GB" sz="3200" b="1" dirty="0" smtClean="0"/>
              <a:t> 1 + Z</a:t>
            </a:r>
            <a:endParaRPr lang="en-GB" sz="32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931676" y="5020866"/>
            <a:ext cx="2826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3 - Traduce</a:t>
            </a:r>
            <a:br>
              <a:rPr lang="en-GB" sz="3200" b="1" dirty="0" smtClean="0"/>
            </a:br>
            <a:r>
              <a:rPr lang="en-GB" sz="3200" b="1" u="sng" dirty="0" err="1" smtClean="0"/>
              <a:t>las</a:t>
            </a:r>
            <a:r>
              <a:rPr lang="en-GB" sz="3200" b="1" u="sng" dirty="0" smtClean="0"/>
              <a:t> palabras</a:t>
            </a:r>
            <a:endParaRPr lang="en-GB" sz="3200" b="1" i="1" u="sng" dirty="0"/>
          </a:p>
        </p:txBody>
      </p:sp>
    </p:spTree>
    <p:extLst>
      <p:ext uri="{BB962C8B-B14F-4D97-AF65-F5344CB8AC3E}">
        <p14:creationId xmlns:p14="http://schemas.microsoft.com/office/powerpoint/2010/main" val="29775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Escucha</a:t>
            </a:r>
            <a:r>
              <a:rPr lang="en-US" dirty="0" smtClean="0"/>
              <a:t> y </a:t>
            </a:r>
            <a:r>
              <a:rPr lang="en-US" dirty="0" err="1" smtClean="0"/>
              <a:t>canta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www.youtube.com/watch?v=vSk_xOy6Bwc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453</Words>
  <Application>Microsoft Office PowerPoint</Application>
  <PresentationFormat>On-screen Show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Escucha y canta</vt:lpstr>
      <vt:lpstr>PowerPoint Presentation</vt:lpstr>
      <vt:lpstr>PowerPoint Presentation</vt:lpstr>
      <vt:lpstr>PowerPoint Presentation</vt:lpstr>
      <vt:lpstr>PowerPoint Presentation</vt:lpstr>
      <vt:lpstr>Escucha y canta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Margarita Pérez García</dc:creator>
  <cp:lastModifiedBy>Mrs. M. Pérez García</cp:lastModifiedBy>
  <cp:revision>32</cp:revision>
  <cp:lastPrinted>2016-06-14T13:42:26Z</cp:lastPrinted>
  <dcterms:created xsi:type="dcterms:W3CDTF">2015-07-19T18:14:36Z</dcterms:created>
  <dcterms:modified xsi:type="dcterms:W3CDTF">2016-08-12T09:04:46Z</dcterms:modified>
</cp:coreProperties>
</file>