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9144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 b="def" i="def"/>
      <a:tcStyle>
        <a:tcBdr/>
        <a:fill>
          <a:solidFill>
            <a:srgbClr val="E8EC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0" name="Shape 11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j-lt"/>
        <a:ea typeface="+mj-ea"/>
        <a:cs typeface="+mj-cs"/>
        <a:sym typeface="Calibri"/>
      </a:defRPr>
    </a:lvl1pPr>
    <a:lvl2pPr indent="228600" defTabSz="457200" latinLnBrk="0">
      <a:defRPr sz="1200">
        <a:latin typeface="+mj-lt"/>
        <a:ea typeface="+mj-ea"/>
        <a:cs typeface="+mj-cs"/>
        <a:sym typeface="Calibri"/>
      </a:defRPr>
    </a:lvl2pPr>
    <a:lvl3pPr indent="457200" defTabSz="457200" latinLnBrk="0">
      <a:defRPr sz="1200">
        <a:latin typeface="+mj-lt"/>
        <a:ea typeface="+mj-ea"/>
        <a:cs typeface="+mj-cs"/>
        <a:sym typeface="Calibri"/>
      </a:defRPr>
    </a:lvl3pPr>
    <a:lvl4pPr indent="685800" defTabSz="457200" latinLnBrk="0">
      <a:defRPr sz="1200">
        <a:latin typeface="+mj-lt"/>
        <a:ea typeface="+mj-ea"/>
        <a:cs typeface="+mj-cs"/>
        <a:sym typeface="Calibri"/>
      </a:defRPr>
    </a:lvl4pPr>
    <a:lvl5pPr indent="914400" defTabSz="457200" latinLnBrk="0">
      <a:defRPr sz="1200">
        <a:latin typeface="+mj-lt"/>
        <a:ea typeface="+mj-ea"/>
        <a:cs typeface="+mj-cs"/>
        <a:sym typeface="Calibri"/>
      </a:defRPr>
    </a:lvl5pPr>
    <a:lvl6pPr indent="1143000" defTabSz="457200" latinLnBrk="0">
      <a:defRPr sz="1200">
        <a:latin typeface="+mj-lt"/>
        <a:ea typeface="+mj-ea"/>
        <a:cs typeface="+mj-cs"/>
        <a:sym typeface="Calibri"/>
      </a:defRPr>
    </a:lvl6pPr>
    <a:lvl7pPr indent="1371600" defTabSz="457200" latinLnBrk="0">
      <a:defRPr sz="1200">
        <a:latin typeface="+mj-lt"/>
        <a:ea typeface="+mj-ea"/>
        <a:cs typeface="+mj-cs"/>
        <a:sym typeface="Calibri"/>
      </a:defRPr>
    </a:lvl7pPr>
    <a:lvl8pPr indent="1600200" defTabSz="457200" latinLnBrk="0">
      <a:defRPr sz="1200">
        <a:latin typeface="+mj-lt"/>
        <a:ea typeface="+mj-ea"/>
        <a:cs typeface="+mj-cs"/>
        <a:sym typeface="Calibri"/>
      </a:defRPr>
    </a:lvl8pPr>
    <a:lvl9pPr indent="1828800" defTabSz="4572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>
            <p:ph type="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2" name="Shape 12"/>
          <p:cNvSpPr/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hape 1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1" name="Shape 2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hape 22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/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b="1" cap="all" sz="4000"/>
            </a:lvl1pPr>
          </a:lstStyle>
          <a:p>
            <a:pPr/>
            <a:r>
              <a:t>Title Text</a:t>
            </a:r>
          </a:p>
        </p:txBody>
      </p:sp>
      <p:sp>
        <p:nvSpPr>
          <p:cNvPr id="30" name="Shape 30"/>
          <p:cNvSpPr/>
          <p:nvPr>
            <p:ph type="body" sz="quarter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hape 31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9" name="Shape 39"/>
          <p:cNvSpPr/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hape 40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Shape 48"/>
          <p:cNvSpPr/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b="1" sz="2400"/>
            </a:lvl1pPr>
            <a:lvl2pPr marL="0" indent="457200">
              <a:spcBef>
                <a:spcPts val="500"/>
              </a:spcBef>
              <a:buSzTx/>
              <a:buFontTx/>
              <a:buNone/>
              <a:defRPr b="1" sz="2400"/>
            </a:lvl2pPr>
            <a:lvl3pPr marL="0" indent="914400">
              <a:spcBef>
                <a:spcPts val="500"/>
              </a:spcBef>
              <a:buSzTx/>
              <a:buFontTx/>
              <a:buNone/>
              <a:defRPr b="1" sz="2400"/>
            </a:lvl3pPr>
            <a:lvl4pPr marL="0" indent="1371600">
              <a:spcBef>
                <a:spcPts val="500"/>
              </a:spcBef>
              <a:buSzTx/>
              <a:buFontTx/>
              <a:buNone/>
              <a:defRPr b="1" sz="2400"/>
            </a:lvl4pPr>
            <a:lvl5pPr marL="0" indent="1828800">
              <a:spcBef>
                <a:spcPts val="500"/>
              </a:spcBef>
              <a:buSzTx/>
              <a:buFontTx/>
              <a:buNone/>
              <a:defRPr b="1"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Shape 49"/>
          <p:cNvSpPr/>
          <p:nvPr>
            <p:ph type="body" sz="quarter" idx="13"/>
          </p:nvPr>
        </p:nvSpPr>
        <p:spPr>
          <a:xfrm>
            <a:off x="4645025" y="1535112"/>
            <a:ext cx="4041775" cy="63976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b="1" sz="2400"/>
            </a:pPr>
          </a:p>
        </p:txBody>
      </p:sp>
      <p:sp>
        <p:nvSpPr>
          <p:cNvPr id="50" name="Shape 50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hape 58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/>
          <p:nvPr>
            <p:ph type="title"/>
          </p:nvPr>
        </p:nvSpPr>
        <p:spPr>
          <a:xfrm>
            <a:off x="457200" y="273050"/>
            <a:ext cx="3008314" cy="1162050"/>
          </a:xfrm>
          <a:prstGeom prst="rect">
            <a:avLst/>
          </a:prstGeom>
        </p:spPr>
        <p:txBody>
          <a:bodyPr anchor="b"/>
          <a:lstStyle>
            <a:lvl1pPr algn="l">
              <a:defRPr b="1" sz="2000"/>
            </a:lvl1pPr>
          </a:lstStyle>
          <a:p>
            <a:pPr/>
            <a:r>
              <a:t>Title Text</a:t>
            </a:r>
          </a:p>
        </p:txBody>
      </p:sp>
      <p:sp>
        <p:nvSpPr>
          <p:cNvPr id="73" name="Shape 73"/>
          <p:cNvSpPr/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Shape 74"/>
          <p:cNvSpPr/>
          <p:nvPr>
            <p:ph type="body" sz="half" idx="13"/>
          </p:nvPr>
        </p:nvSpPr>
        <p:spPr>
          <a:xfrm>
            <a:off x="457199" y="1435100"/>
            <a:ext cx="3008315" cy="46910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/>
            </a:pPr>
          </a:p>
        </p:txBody>
      </p:sp>
      <p:sp>
        <p:nvSpPr>
          <p:cNvPr id="75" name="Shape 7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/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l">
              <a:defRPr b="1" sz="2000"/>
            </a:lvl1pPr>
          </a:lstStyle>
          <a:p>
            <a:pPr/>
            <a:r>
              <a:t>Title Text</a:t>
            </a:r>
          </a:p>
        </p:txBody>
      </p:sp>
      <p:sp>
        <p:nvSpPr>
          <p:cNvPr id="83" name="Shape 83"/>
          <p:cNvSpPr/>
          <p:nvPr>
            <p:ph type="pic" sz="half" idx="13"/>
          </p:nvPr>
        </p:nvSpPr>
        <p:spPr>
          <a:xfrm>
            <a:off x="1792288" y="612775"/>
            <a:ext cx="54864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84" name="Shape 84"/>
          <p:cNvSpPr/>
          <p:nvPr>
            <p:ph type="body" sz="quarter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hape 8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93" name="Shape 93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hape 94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/>
          <p:nvPr>
            <p:ph type="title"/>
          </p:nvPr>
        </p:nvSpPr>
        <p:spPr>
          <a:xfrm>
            <a:off x="6629400" y="274638"/>
            <a:ext cx="2057400" cy="5851526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02" name="Shape 102"/>
          <p:cNvSpPr/>
          <p:nvPr>
            <p:ph type="body" idx="1"/>
          </p:nvPr>
        </p:nvSpPr>
        <p:spPr>
          <a:xfrm>
            <a:off x="457200" y="274638"/>
            <a:ext cx="6019800" cy="5851526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hape 10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Shape 3"/>
          <p:cNvSpPr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hape 4"/>
          <p:cNvSpPr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ransition xmlns:p14="http://schemas.microsoft.com/office/powerpoint/2010/main" spd="med" advClick="1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titleStyle>
    <p:bodyStyle>
      <a:lvl1pPr marL="342900" marR="0" indent="-34290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83771" marR="0" indent="-326571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19200" marR="0" indent="-30480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37360" marR="0" indent="-36576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94560" marR="0" indent="-36576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51760" marR="0" indent="-36576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108960" marR="0" indent="-36576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66159" marR="0" indent="-365759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23359" marR="0" indent="-365759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Relationship Id="rId4" Type="http://schemas.openxmlformats.org/officeDocument/2006/relationships/image" Target="../media/image3.jpeg"/><Relationship Id="rId5" Type="http://schemas.openxmlformats.org/officeDocument/2006/relationships/image" Target="../media/image2.png"/><Relationship Id="rId6" Type="http://schemas.openxmlformats.org/officeDocument/2006/relationships/image" Target="../media/image3.png"/><Relationship Id="rId7" Type="http://schemas.openxmlformats.org/officeDocument/2006/relationships/image" Target="../media/image4.png"/><Relationship Id="rId8" Type="http://schemas.openxmlformats.org/officeDocument/2006/relationships/image" Target="../media/image5.png"/><Relationship Id="rId9" Type="http://schemas.openxmlformats.org/officeDocument/2006/relationships/image" Target="../media/image6.png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youtube.com/watch?v=hXI8RQYC36Q" TargetMode="External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youtube.com/watch?v=uU_FFtbCcLc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image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771525"/>
            <a:ext cx="9144000" cy="6086475"/>
          </a:xfrm>
          <a:prstGeom prst="rect">
            <a:avLst/>
          </a:prstGeom>
          <a:ln w="12700">
            <a:miter lim="400000"/>
          </a:ln>
        </p:spPr>
      </p:pic>
      <p:sp>
        <p:nvSpPr>
          <p:cNvPr id="113" name="Shape 113"/>
          <p:cNvSpPr/>
          <p:nvPr/>
        </p:nvSpPr>
        <p:spPr>
          <a:xfrm>
            <a:off x="4545843" y="147989"/>
            <a:ext cx="4534540" cy="802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defRPr sz="2400"/>
            </a:lvl1pPr>
          </a:lstStyle>
          <a:p>
            <a:pPr/>
            <a:r>
              <a:t>Hoy es veinte (20) de Julio de 2015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image2.jpg" descr="Chile-3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910665" y="3832842"/>
            <a:ext cx="1080001" cy="1080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6" name="Shape 116"/>
          <p:cNvSpPr/>
          <p:nvPr>
            <p:ph type="body" sz="quarter" idx="1"/>
          </p:nvPr>
        </p:nvSpPr>
        <p:spPr>
          <a:xfrm>
            <a:off x="344800" y="4182028"/>
            <a:ext cx="5123671" cy="2396907"/>
          </a:xfrm>
          <a:prstGeom prst="rect">
            <a:avLst/>
          </a:prstGeom>
        </p:spPr>
        <p:txBody>
          <a:bodyPr/>
          <a:lstStyle/>
          <a:p>
            <a:pPr marL="0" indent="0" defTabSz="443484">
              <a:buSzTx/>
              <a:buNone/>
              <a:defRPr sz="3104"/>
            </a:pPr>
            <a:r>
              <a:t>Yo sin ti</a:t>
            </a:r>
          </a:p>
          <a:p>
            <a:pPr marL="0" indent="0" defTabSz="443484">
              <a:buSzTx/>
              <a:buNone/>
              <a:defRPr sz="3104"/>
            </a:pPr>
            <a:r>
              <a:t>tú sin mi</a:t>
            </a:r>
          </a:p>
          <a:p>
            <a:pPr marL="0" indent="0" defTabSz="443484">
              <a:buSzTx/>
              <a:buNone/>
              <a:defRPr sz="3104"/>
            </a:pPr>
            <a:r>
              <a:t>Dime ¿quién puede ser feliz?</a:t>
            </a:r>
          </a:p>
          <a:p>
            <a:pPr marL="0" indent="0" defTabSz="443484">
              <a:buSzTx/>
              <a:buNone/>
              <a:defRPr sz="3104"/>
            </a:pPr>
            <a:r>
              <a:t>¡Esto no me gusta!</a:t>
            </a:r>
          </a:p>
        </p:txBody>
      </p:sp>
      <p:pic>
        <p:nvPicPr>
          <p:cNvPr id="117" name="image3.jpg" descr="Chile-1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01021" y="297877"/>
            <a:ext cx="1080001" cy="1080001"/>
          </a:xfrm>
          <a:prstGeom prst="rect">
            <a:avLst/>
          </a:prstGeom>
          <a:ln w="12700">
            <a:miter lim="400000"/>
          </a:ln>
        </p:spPr>
      </p:pic>
      <p:sp>
        <p:nvSpPr>
          <p:cNvPr id="118" name="Shape 118"/>
          <p:cNvSpPr/>
          <p:nvPr/>
        </p:nvSpPr>
        <p:spPr>
          <a:xfrm>
            <a:off x="107504" y="261238"/>
            <a:ext cx="8883164" cy="3444175"/>
          </a:xfrm>
          <a:prstGeom prst="roundRect">
            <a:avLst>
              <a:gd name="adj" fmla="val 16667"/>
            </a:avLst>
          </a:prstGeom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>
              <a:defRPr>
                <a:ln w="76199">
                  <a:solidFill>
                    <a:srgbClr val="000000"/>
                  </a:solidFill>
                </a:ln>
              </a:defRPr>
            </a:pPr>
          </a:p>
        </p:txBody>
      </p:sp>
      <p:pic>
        <p:nvPicPr>
          <p:cNvPr id="119" name="image4.jpg" descr="Chile-2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549699" y="3832843"/>
            <a:ext cx="1080001" cy="1080001"/>
          </a:xfrm>
          <a:prstGeom prst="rect">
            <a:avLst/>
          </a:prstGeom>
          <a:ln w="12700">
            <a:miter lim="400000"/>
          </a:ln>
        </p:spPr>
      </p:pic>
      <p:sp>
        <p:nvSpPr>
          <p:cNvPr id="120" name="Shape 120"/>
          <p:cNvSpPr/>
          <p:nvPr/>
        </p:nvSpPr>
        <p:spPr>
          <a:xfrm>
            <a:off x="5468470" y="3832842"/>
            <a:ext cx="3522196" cy="2875747"/>
          </a:xfrm>
          <a:prstGeom prst="roundRect">
            <a:avLst>
              <a:gd name="adj" fmla="val 16667"/>
            </a:avLst>
          </a:prstGeom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>
              <a:defRPr>
                <a:ln w="76199">
                  <a:solidFill>
                    <a:srgbClr val="000000"/>
                  </a:solidFill>
                </a:ln>
              </a:defRPr>
            </a:pPr>
          </a:p>
        </p:txBody>
      </p:sp>
      <p:pic>
        <p:nvPicPr>
          <p:cNvPr id="121" name="image5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777082" y="2122459"/>
            <a:ext cx="1440001" cy="1440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22" name="image6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4777082" y="567016"/>
            <a:ext cx="1440001" cy="1440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23" name="image7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3337081" y="567016"/>
            <a:ext cx="1440001" cy="1440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24" name="image8.png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7086054" y="567016"/>
            <a:ext cx="1440001" cy="1440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image9.png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7086054" y="2122459"/>
            <a:ext cx="1440001" cy="1440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26" name="image7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3337081" y="2122459"/>
            <a:ext cx="1440001" cy="1440001"/>
          </a:xfrm>
          <a:prstGeom prst="rect">
            <a:avLst/>
          </a:prstGeom>
          <a:ln w="12700">
            <a:miter lim="400000"/>
          </a:ln>
        </p:spPr>
      </p:pic>
      <p:sp>
        <p:nvSpPr>
          <p:cNvPr id="127" name="Shape 127"/>
          <p:cNvSpPr/>
          <p:nvPr/>
        </p:nvSpPr>
        <p:spPr>
          <a:xfrm>
            <a:off x="344800" y="1286700"/>
            <a:ext cx="8229601" cy="22636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514350" indent="-514350">
              <a:spcBef>
                <a:spcPts val="700"/>
              </a:spcBef>
              <a:buSzPct val="100000"/>
              <a:buAutoNum type="arabicPeriod" startAt="1"/>
              <a:defRPr sz="3200"/>
            </a:pPr>
            <a:r>
              <a:t>triste</a:t>
            </a:r>
          </a:p>
          <a:p>
            <a:pPr marL="514350" indent="-514350">
              <a:spcBef>
                <a:spcPts val="700"/>
              </a:spcBef>
              <a:buSzPct val="100000"/>
              <a:buAutoNum type="arabicPeriod" startAt="1"/>
              <a:defRPr sz="3200"/>
            </a:pPr>
            <a:r>
              <a:t>sin mí</a:t>
            </a:r>
          </a:p>
          <a:p>
            <a:pPr marL="514350" indent="-514350">
              <a:spcBef>
                <a:spcPts val="700"/>
              </a:spcBef>
              <a:buSzPct val="100000"/>
              <a:buAutoNum type="arabicPeriod" startAt="1"/>
              <a:defRPr sz="3200"/>
            </a:pPr>
            <a:r>
              <a:t>feliz</a:t>
            </a:r>
          </a:p>
          <a:p>
            <a:pPr marL="514350" indent="-514350">
              <a:spcBef>
                <a:spcPts val="700"/>
              </a:spcBef>
              <a:buSzPct val="100000"/>
              <a:buAutoNum type="arabicPeriod" startAt="1"/>
              <a:defRPr sz="3200"/>
            </a:pPr>
            <a:r>
              <a:t>sin ti</a:t>
            </a:r>
          </a:p>
        </p:txBody>
      </p:sp>
      <p:sp>
        <p:nvSpPr>
          <p:cNvPr id="128" name="Shape 128"/>
          <p:cNvSpPr/>
          <p:nvPr/>
        </p:nvSpPr>
        <p:spPr>
          <a:xfrm>
            <a:off x="2684211" y="292846"/>
            <a:ext cx="764857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3600"/>
            </a:lvl1pPr>
          </a:lstStyle>
          <a:p>
            <a:pPr/>
            <a:r>
              <a:t>a)</a:t>
            </a:r>
          </a:p>
        </p:txBody>
      </p:sp>
      <p:sp>
        <p:nvSpPr>
          <p:cNvPr id="129" name="Shape 129"/>
          <p:cNvSpPr/>
          <p:nvPr/>
        </p:nvSpPr>
        <p:spPr>
          <a:xfrm>
            <a:off x="2684211" y="2149225"/>
            <a:ext cx="764857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3600"/>
            </a:lvl1pPr>
          </a:lstStyle>
          <a:p>
            <a:pPr/>
            <a:r>
              <a:t>b)</a:t>
            </a:r>
          </a:p>
        </p:txBody>
      </p:sp>
      <p:sp>
        <p:nvSpPr>
          <p:cNvPr id="130" name="Shape 130"/>
          <p:cNvSpPr/>
          <p:nvPr/>
        </p:nvSpPr>
        <p:spPr>
          <a:xfrm>
            <a:off x="6439801" y="292846"/>
            <a:ext cx="764857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3600"/>
            </a:lvl1pPr>
          </a:lstStyle>
          <a:p>
            <a:pPr/>
            <a:r>
              <a:t>c)</a:t>
            </a:r>
          </a:p>
        </p:txBody>
      </p:sp>
      <p:sp>
        <p:nvSpPr>
          <p:cNvPr id="131" name="Shape 131"/>
          <p:cNvSpPr/>
          <p:nvPr/>
        </p:nvSpPr>
        <p:spPr>
          <a:xfrm>
            <a:off x="6439801" y="2149225"/>
            <a:ext cx="764857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3600"/>
            </a:lvl1pPr>
          </a:lstStyle>
          <a:p>
            <a:pPr/>
            <a:r>
              <a:t>d)</a:t>
            </a:r>
          </a:p>
        </p:txBody>
      </p:sp>
      <p:sp>
        <p:nvSpPr>
          <p:cNvPr id="132" name="Shape 132"/>
          <p:cNvSpPr/>
          <p:nvPr/>
        </p:nvSpPr>
        <p:spPr>
          <a:xfrm>
            <a:off x="107502" y="3832843"/>
            <a:ext cx="5211557" cy="2875747"/>
          </a:xfrm>
          <a:prstGeom prst="roundRect">
            <a:avLst>
              <a:gd name="adj" fmla="val 16667"/>
            </a:avLst>
          </a:prstGeom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>
              <a:defRPr>
                <a:ln w="76199">
                  <a:solidFill>
                    <a:srgbClr val="000000"/>
                  </a:solidFill>
                </a:ln>
              </a:defRPr>
            </a:pPr>
          </a:p>
        </p:txBody>
      </p:sp>
      <p:sp>
        <p:nvSpPr>
          <p:cNvPr id="133" name="Shape 133"/>
          <p:cNvSpPr/>
          <p:nvPr/>
        </p:nvSpPr>
        <p:spPr>
          <a:xfrm>
            <a:off x="5639610" y="4809549"/>
            <a:ext cx="3549213" cy="20665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>
              <a:spcBef>
                <a:spcPts val="700"/>
              </a:spcBef>
              <a:defRPr b="1" sz="3800"/>
            </a:pPr>
          </a:p>
          <a:p>
            <a:pPr>
              <a:spcBef>
                <a:spcPts val="900"/>
              </a:spcBef>
              <a:defRPr b="1" sz="4100"/>
            </a:pPr>
            <a:r>
              <a:t>I am speaking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image10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5158596"/>
          </a:xfrm>
          <a:prstGeom prst="rect">
            <a:avLst/>
          </a:prstGeom>
          <a:ln w="12700">
            <a:miter lim="400000"/>
          </a:ln>
        </p:spPr>
      </p:pic>
      <p:sp>
        <p:nvSpPr>
          <p:cNvPr id="136" name="Shape 136"/>
          <p:cNvSpPr/>
          <p:nvPr/>
        </p:nvSpPr>
        <p:spPr>
          <a:xfrm>
            <a:off x="-1" y="5083892"/>
            <a:ext cx="9144001" cy="153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3300"/>
            </a:pPr>
            <a:r>
              <a:t>Él estaba solo, estaba pensando en la chica que él amaba y estaba triste. Él estaba sufriendo.</a:t>
            </a:r>
            <a:br/>
            <a:r>
              <a:t>El dolor lo estaba matando.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image1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59765" y="0"/>
            <a:ext cx="9274630" cy="4572000"/>
          </a:xfrm>
          <a:prstGeom prst="rect">
            <a:avLst/>
          </a:prstGeom>
          <a:ln w="12700">
            <a:miter lim="400000"/>
          </a:ln>
        </p:spPr>
      </p:pic>
      <p:sp>
        <p:nvSpPr>
          <p:cNvPr id="139" name="Shape 139"/>
          <p:cNvSpPr/>
          <p:nvPr/>
        </p:nvSpPr>
        <p:spPr>
          <a:xfrm>
            <a:off x="0" y="4497297"/>
            <a:ext cx="9144000" cy="2021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3300"/>
            </a:pPr>
            <a:r>
              <a:t>Él estaba caminando en la calle solo y </a:t>
            </a:r>
            <a:br/>
            <a:r>
              <a:t>estaba tomando alcohol porque estaba triste.</a:t>
            </a:r>
          </a:p>
          <a:p>
            <a:pPr>
              <a:defRPr sz="3300"/>
            </a:pPr>
            <a:r>
              <a:t>Él estaba buscando a la chica y estaba gritando su nombre. El dolor lo estaba matando.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image1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-2"/>
            <a:ext cx="9144000" cy="5400676"/>
          </a:xfrm>
          <a:prstGeom prst="rect">
            <a:avLst/>
          </a:prstGeom>
          <a:ln w="12700">
            <a:miter lim="400000"/>
          </a:ln>
        </p:spPr>
      </p:pic>
      <p:sp>
        <p:nvSpPr>
          <p:cNvPr id="142" name="Shape 142"/>
          <p:cNvSpPr/>
          <p:nvPr/>
        </p:nvSpPr>
        <p:spPr>
          <a:xfrm>
            <a:off x="0" y="5408698"/>
            <a:ext cx="9144000" cy="1158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3600"/>
            </a:lvl1pPr>
          </a:lstStyle>
          <a:p>
            <a:pPr/>
            <a:r>
              <a:t>Pero la chica no estaba sola. En ese momento, se estaba cansando con otro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Escucha y completa</a:t>
            </a:r>
          </a:p>
        </p:txBody>
      </p:sp>
      <p:sp>
        <p:nvSpPr>
          <p:cNvPr id="145" name="Shape 145"/>
          <p:cNvSpPr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/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https://www.youtube.com/watch?v=hXI8RQYC36Q</a:t>
            </a:r>
            <a:r>
              <a:t> 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Canta</a:t>
            </a:r>
          </a:p>
        </p:txBody>
      </p:sp>
      <p:pic>
        <p:nvPicPr>
          <p:cNvPr id="148" name="image13.png"/>
          <p:cNvPicPr>
            <a:picLocks noChangeAspect="1"/>
          </p:cNvPicPr>
          <p:nvPr/>
        </p:nvPicPr>
        <p:blipFill>
          <a:blip r:embed="rId2">
            <a:extLst/>
          </a:blip>
          <a:srcRect l="0" t="2503" r="0" b="2502"/>
          <a:stretch>
            <a:fillRect/>
          </a:stretch>
        </p:blipFill>
        <p:spPr>
          <a:xfrm>
            <a:off x="457200" y="1600200"/>
            <a:ext cx="8229600" cy="452596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Traduce</a:t>
            </a:r>
          </a:p>
        </p:txBody>
      </p:sp>
      <p:sp>
        <p:nvSpPr>
          <p:cNvPr id="151" name="Shape 151"/>
          <p:cNvSpPr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marL="514350" indent="-514350">
              <a:buFontTx/>
              <a:buAutoNum type="arabicPeriod" startAt="1"/>
            </a:pPr>
            <a:r>
              <a:t>When he was walking (caminar)</a:t>
            </a:r>
          </a:p>
          <a:p>
            <a:pPr marL="514350" indent="-514350">
              <a:buFontTx/>
              <a:buAutoNum type="arabicPeriod" startAt="1"/>
            </a:pPr>
            <a:r>
              <a:t>He has looking at the girl (mirar)</a:t>
            </a:r>
          </a:p>
          <a:p>
            <a:pPr marL="514350" indent="-514350">
              <a:buFontTx/>
              <a:buAutoNum type="arabicPeriod" startAt="1"/>
            </a:pPr>
            <a:r>
              <a:t>And he was thinking (pensar)</a:t>
            </a:r>
          </a:p>
          <a:p>
            <a:pPr marL="514350" indent="-514350">
              <a:buFontTx/>
              <a:buAutoNum type="arabicPeriod" startAt="1"/>
            </a:pPr>
            <a:r>
              <a:t>That she was beautiful </a:t>
            </a:r>
          </a:p>
          <a:p>
            <a:pPr marL="514350" indent="-514350">
              <a:buFontTx/>
              <a:buAutoNum type="arabicPeriod" startAt="1"/>
            </a:pPr>
            <a:r>
              <a:t>But she was looking at another boy</a:t>
            </a:r>
          </a:p>
          <a:p>
            <a:pPr marL="514350" indent="-514350">
              <a:buFontTx/>
              <a:buAutoNum type="arabicPeriod" startAt="1"/>
            </a:pPr>
            <a:r>
              <a:t>How sad! He was suffering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image14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Escribe</a:t>
            </a:r>
          </a:p>
        </p:txBody>
      </p:sp>
      <p:sp>
        <p:nvSpPr>
          <p:cNvPr id="156" name="Shape 156"/>
          <p:cNvSpPr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  <a:defRPr sz="2800"/>
            </a:pPr>
          </a:p>
          <a:p>
            <a:pPr marL="0" indent="0">
              <a:buSzTx/>
              <a:buNone/>
            </a:pPr>
            <a:r>
              <a:t>Yo </a:t>
            </a:r>
            <a:r>
              <a:rPr b="1"/>
              <a:t>con</a:t>
            </a:r>
            <a:r>
              <a:t> …</a:t>
            </a:r>
          </a:p>
          <a:p>
            <a:pPr marL="0" indent="0">
              <a:buSzTx/>
              <a:buNone/>
            </a:pPr>
            <a:r>
              <a:t>¡Esto sí me gusta!</a:t>
            </a:r>
          </a:p>
          <a:p>
            <a:pPr marL="0" indent="0">
              <a:buSzTx/>
              <a:buNone/>
            </a:pPr>
          </a:p>
          <a:p>
            <a:pPr marL="0" indent="0">
              <a:buSzTx/>
              <a:buNone/>
            </a:pPr>
            <a:r>
              <a:t>Yo </a:t>
            </a:r>
            <a:r>
              <a:rPr b="1"/>
              <a:t>sin</a:t>
            </a:r>
            <a:r>
              <a:t> …</a:t>
            </a:r>
          </a:p>
          <a:p>
            <a:pPr marL="0" indent="0">
              <a:buSzTx/>
              <a:buNone/>
            </a:pPr>
            <a:r>
              <a:t>¡Esto no me gusta!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Canta</a:t>
            </a:r>
          </a:p>
        </p:txBody>
      </p:sp>
      <p:sp>
        <p:nvSpPr>
          <p:cNvPr id="159" name="Shape 159"/>
          <p:cNvSpPr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defRPr>
            </a:lvl1pPr>
          </a:lstStyle>
          <a:p>
            <a:pPr>
              <a:defRPr u="none">
                <a:solidFill>
                  <a:srgbClr val="000000"/>
                </a:solidFill>
                <a:uFillTx/>
              </a:defRPr>
            </a:pP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https://www.youtube.com/watch?v=uU_FFtbCcLc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