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61" r:id="rId3"/>
    <p:sldId id="262" r:id="rId4"/>
    <p:sldId id="264" r:id="rId5"/>
    <p:sldId id="265" r:id="rId6"/>
    <p:sldId id="276" r:id="rId7"/>
    <p:sldId id="266" r:id="rId8"/>
    <p:sldId id="275" r:id="rId9"/>
    <p:sldId id="277" r:id="rId10"/>
    <p:sldId id="259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599"/>
  </p:normalViewPr>
  <p:slideViewPr>
    <p:cSldViewPr snapToGrid="0" snapToObjects="1">
      <p:cViewPr>
        <p:scale>
          <a:sx n="94" d="100"/>
          <a:sy n="94" d="100"/>
        </p:scale>
        <p:origin x="-48" y="-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073E0-5B2C-3B4B-858F-395E00BD0C3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F7D8-91C2-B142-BF39-99ED9D690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7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073E0-5B2C-3B4B-858F-395E00BD0C3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F7D8-91C2-B142-BF39-99ED9D690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673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073E0-5B2C-3B4B-858F-395E00BD0C3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F7D8-91C2-B142-BF39-99ED9D690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68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073E0-5B2C-3B4B-858F-395E00BD0C3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F7D8-91C2-B142-BF39-99ED9D690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742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073E0-5B2C-3B4B-858F-395E00BD0C3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F7D8-91C2-B142-BF39-99ED9D690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611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073E0-5B2C-3B4B-858F-395E00BD0C3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F7D8-91C2-B142-BF39-99ED9D690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250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073E0-5B2C-3B4B-858F-395E00BD0C3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F7D8-91C2-B142-BF39-99ED9D690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50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073E0-5B2C-3B4B-858F-395E00BD0C3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F7D8-91C2-B142-BF39-99ED9D690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766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073E0-5B2C-3B4B-858F-395E00BD0C3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F7D8-91C2-B142-BF39-99ED9D690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111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073E0-5B2C-3B4B-858F-395E00BD0C3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F7D8-91C2-B142-BF39-99ED9D690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666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073E0-5B2C-3B4B-858F-395E00BD0C3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F7D8-91C2-B142-BF39-99ED9D690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248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073E0-5B2C-3B4B-858F-395E00BD0C3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CF7D8-91C2-B142-BF39-99ED9D690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44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iff"/><Relationship Id="rId3" Type="http://schemas.openxmlformats.org/officeDocument/2006/relationships/image" Target="../media/image4.jpeg"/><Relationship Id="rId7" Type="http://schemas.openxmlformats.org/officeDocument/2006/relationships/image" Target="../media/image8.tif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qaZ0oAh4evU&amp;list=PL3oHV7H68ZHgzhV1WGwLOiVUx0FMkVpns&amp;index=1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7" Type="http://schemas.openxmlformats.org/officeDocument/2006/relationships/image" Target="../media/image17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tiff"/><Relationship Id="rId5" Type="http://schemas.openxmlformats.org/officeDocument/2006/relationships/image" Target="../media/image2.tiff"/><Relationship Id="rId4" Type="http://schemas.openxmlformats.org/officeDocument/2006/relationships/image" Target="../media/image15.tif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252284" cy="74925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45843" y="147990"/>
            <a:ext cx="4534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dirty="0" smtClean="0"/>
              <a:t>Hoy </a:t>
            </a:r>
            <a:r>
              <a:rPr lang="en-GB" sz="2400" dirty="0" err="1" smtClean="0"/>
              <a:t>es</a:t>
            </a:r>
            <a:r>
              <a:rPr lang="en-GB" sz="2400" dirty="0" smtClean="0"/>
              <a:t> </a:t>
            </a:r>
            <a:r>
              <a:rPr lang="en-GB" sz="2400" dirty="0" err="1" smtClean="0"/>
              <a:t>cinco</a:t>
            </a:r>
            <a:r>
              <a:rPr lang="en-GB" sz="2400" dirty="0" smtClean="0"/>
              <a:t> de mayo de 2016</a:t>
            </a:r>
            <a:endParaRPr lang="en-GB" sz="2400" dirty="0"/>
          </a:p>
        </p:txBody>
      </p:sp>
      <p:sp>
        <p:nvSpPr>
          <p:cNvPr id="6" name="Rounded Rectangle 5"/>
          <p:cNvSpPr/>
          <p:nvPr/>
        </p:nvSpPr>
        <p:spPr>
          <a:xfrm>
            <a:off x="418854" y="5223744"/>
            <a:ext cx="3611884" cy="1373822"/>
          </a:xfrm>
          <a:prstGeom prst="roundRect">
            <a:avLst/>
          </a:prstGeom>
          <a:solidFill>
            <a:schemeClr val="bg1"/>
          </a:solidFill>
          <a:ln w="635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13941" b="19850"/>
          <a:stretch/>
        </p:blipFill>
        <p:spPr>
          <a:xfrm>
            <a:off x="551445" y="5283904"/>
            <a:ext cx="1905000" cy="126127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89036" y="5203600"/>
            <a:ext cx="16655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err="1" smtClean="0"/>
              <a:t>ojos</a:t>
            </a:r>
            <a:r>
              <a:rPr lang="en-GB" sz="4000" b="1" dirty="0" smtClean="0"/>
              <a:t> </a:t>
            </a:r>
            <a:r>
              <a:rPr lang="en-GB" sz="4000" b="1" i="1" dirty="0" smtClean="0"/>
              <a:t>eyes</a:t>
            </a:r>
            <a:endParaRPr lang="en-GB" sz="4000" b="1" i="1" dirty="0"/>
          </a:p>
        </p:txBody>
      </p:sp>
    </p:spTree>
    <p:extLst>
      <p:ext uri="{BB962C8B-B14F-4D97-AF65-F5344CB8AC3E}">
        <p14:creationId xmlns:p14="http://schemas.microsoft.com/office/powerpoint/2010/main" val="99554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Chile-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666" y="3832842"/>
            <a:ext cx="1080000" cy="1080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282" y="4912842"/>
            <a:ext cx="5123671" cy="153866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dirty="0" smtClean="0"/>
              <a:t>S</a:t>
            </a:r>
            <a:r>
              <a:rPr lang="en-GB" dirty="0" err="1" smtClean="0"/>
              <a:t>é</a:t>
            </a:r>
            <a:r>
              <a:rPr lang="en-GB" dirty="0" smtClean="0"/>
              <a:t> </a:t>
            </a:r>
            <a:r>
              <a:rPr lang="en-GB" dirty="0" err="1" smtClean="0"/>
              <a:t>que</a:t>
            </a:r>
            <a:r>
              <a:rPr lang="en-GB" dirty="0" smtClean="0"/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ya</a:t>
            </a:r>
            <a:r>
              <a:rPr lang="en-GB" dirty="0" smtClean="0">
                <a:solidFill>
                  <a:srgbClr val="C00000"/>
                </a:solidFill>
              </a:rPr>
              <a:t> </a:t>
            </a:r>
            <a:r>
              <a:rPr lang="en-GB" dirty="0" smtClean="0"/>
              <a:t>no soy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C00000"/>
                </a:solidFill>
              </a:rPr>
              <a:t>Ya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no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creo</a:t>
            </a:r>
            <a:endParaRPr lang="en-US" dirty="0"/>
          </a:p>
          <a:p>
            <a:pPr marL="0" indent="0">
              <a:buNone/>
            </a:pPr>
            <a:r>
              <a:rPr lang="en-US" b="1" dirty="0" err="1">
                <a:solidFill>
                  <a:srgbClr val="C00000"/>
                </a:solidFill>
              </a:rPr>
              <a:t>Ya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no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deseo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Chile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22" y="297878"/>
            <a:ext cx="1080000" cy="1080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07504" y="261239"/>
            <a:ext cx="8883163" cy="3444173"/>
          </a:xfrm>
          <a:prstGeom prst="round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76200" cmpd="sng">
                <a:solidFill>
                  <a:schemeClr val="tx1"/>
                </a:solidFill>
              </a:ln>
            </a:endParaRPr>
          </a:p>
        </p:txBody>
      </p:sp>
      <p:pic>
        <p:nvPicPr>
          <p:cNvPr id="6" name="Picture 5" descr="Chile-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22" y="3832842"/>
            <a:ext cx="1080000" cy="10800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468470" y="3832842"/>
            <a:ext cx="3522195" cy="2875747"/>
          </a:xfrm>
          <a:prstGeom prst="round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76200" cmpd="sng">
                <a:solidFill>
                  <a:schemeClr val="tx1"/>
                </a:solidFill>
              </a:ln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344800" y="1286700"/>
            <a:ext cx="8229600" cy="2546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s-ES_tradnl" dirty="0" smtClean="0"/>
              <a:t>mirada</a:t>
            </a:r>
          </a:p>
          <a:p>
            <a:pPr marL="514350" indent="-514350">
              <a:buFont typeface="+mj-lt"/>
              <a:buAutoNum type="arabicPeriod"/>
            </a:pPr>
            <a:r>
              <a:rPr lang="es-ES_tradnl" dirty="0" err="1"/>
              <a:t>c</a:t>
            </a:r>
            <a:r>
              <a:rPr lang="es-ES_tradnl" dirty="0" err="1" smtClean="0"/>
              <a:t>oraz</a:t>
            </a:r>
            <a:r>
              <a:rPr lang="en-GB" dirty="0" err="1" smtClean="0"/>
              <a:t>ón</a:t>
            </a:r>
            <a:endParaRPr lang="es-ES_tradnl" dirty="0" smtClean="0"/>
          </a:p>
          <a:p>
            <a:pPr marL="514350" indent="-514350">
              <a:buFont typeface="+mj-lt"/>
              <a:buAutoNum type="arabicPeriod"/>
            </a:pPr>
            <a:r>
              <a:rPr lang="es-ES_tradnl" dirty="0" smtClean="0"/>
              <a:t>creo</a:t>
            </a:r>
          </a:p>
          <a:p>
            <a:pPr marL="514350" indent="-514350">
              <a:buFont typeface="+mj-lt"/>
              <a:buAutoNum type="arabicPeriod"/>
            </a:pPr>
            <a:r>
              <a:rPr lang="es-ES_tradnl" dirty="0" smtClean="0"/>
              <a:t>deseo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84212" y="292846"/>
            <a:ext cx="76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a)</a:t>
            </a:r>
            <a:endParaRPr lang="en-US" sz="36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684212" y="2149226"/>
            <a:ext cx="76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b</a:t>
            </a:r>
            <a:r>
              <a:rPr lang="en-US" sz="3600" b="1" dirty="0" smtClean="0"/>
              <a:t>)</a:t>
            </a:r>
            <a:endParaRPr lang="en-US" sz="36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874316" y="292846"/>
            <a:ext cx="76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c</a:t>
            </a:r>
            <a:r>
              <a:rPr lang="en-US" sz="3600" b="1" dirty="0" smtClean="0"/>
              <a:t>)</a:t>
            </a:r>
            <a:endParaRPr lang="en-US" sz="36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874316" y="2149226"/>
            <a:ext cx="76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d</a:t>
            </a:r>
            <a:r>
              <a:rPr lang="en-US" sz="3600" b="1" dirty="0" smtClean="0"/>
              <a:t>)</a:t>
            </a:r>
            <a:endParaRPr lang="en-US" sz="3600" b="1" dirty="0"/>
          </a:p>
        </p:txBody>
      </p:sp>
      <p:sp>
        <p:nvSpPr>
          <p:cNvPr id="21" name="Rounded Rectangle 20"/>
          <p:cNvSpPr/>
          <p:nvPr/>
        </p:nvSpPr>
        <p:spPr>
          <a:xfrm>
            <a:off x="107503" y="3832843"/>
            <a:ext cx="5211556" cy="2875746"/>
          </a:xfrm>
          <a:prstGeom prst="round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76200" cmpd="sng">
                <a:solidFill>
                  <a:schemeClr val="tx1"/>
                </a:solidFill>
              </a:ln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1292033" y="4180365"/>
            <a:ext cx="3549213" cy="23969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en-US" sz="3800" b="1" dirty="0" smtClean="0"/>
          </a:p>
          <a:p>
            <a:pPr marL="0" indent="0">
              <a:buNone/>
            </a:pPr>
            <a:r>
              <a:rPr lang="es-ES" sz="3600" dirty="0" smtClean="0"/>
              <a:t>Sueño cuando</a:t>
            </a:r>
            <a:br>
              <a:rPr lang="es-ES" sz="3600" dirty="0" smtClean="0"/>
            </a:br>
            <a:r>
              <a:rPr lang="es-ES" sz="3600" dirty="0" smtClean="0"/>
              <a:t>era </a:t>
            </a:r>
            <a:r>
              <a:rPr lang="es-ES" sz="3600" dirty="0"/>
              <a:t>pequeño</a:t>
            </a:r>
          </a:p>
          <a:p>
            <a:pPr marL="0" indent="0">
              <a:buFont typeface="Arial"/>
              <a:buNone/>
            </a:pPr>
            <a:endParaRPr lang="en-US" sz="4100" b="1" dirty="0" smtClean="0"/>
          </a:p>
          <a:p>
            <a:pPr marL="0" indent="0">
              <a:buFont typeface="Arial"/>
              <a:buNone/>
            </a:pP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6166" y="411222"/>
            <a:ext cx="1620000" cy="162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6166" y="2058317"/>
            <a:ext cx="1620000" cy="1620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6468" y="2058317"/>
            <a:ext cx="1620000" cy="1620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8800" y="405136"/>
            <a:ext cx="162000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0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2347" y="6017127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Cuando</a:t>
            </a:r>
            <a:r>
              <a:rPr lang="en-US" sz="2400" dirty="0" smtClean="0"/>
              <a:t> era j</a:t>
            </a:r>
            <a:r>
              <a:rPr lang="en-GB" sz="2400" dirty="0" smtClean="0"/>
              <a:t>oven </a:t>
            </a:r>
            <a:r>
              <a:rPr lang="en-GB" sz="2400" dirty="0" err="1" smtClean="0"/>
              <a:t>tenía</a:t>
            </a:r>
            <a:r>
              <a:rPr lang="en-GB" sz="2400" dirty="0" smtClean="0"/>
              <a:t> un </a:t>
            </a:r>
            <a:r>
              <a:rPr lang="en-GB" sz="2400" dirty="0" err="1" smtClean="0"/>
              <a:t>sueño</a:t>
            </a:r>
            <a:r>
              <a:rPr lang="en-GB" sz="2400" dirty="0" smtClean="0"/>
              <a:t>. </a:t>
            </a:r>
            <a:r>
              <a:rPr lang="en-GB" sz="2400" dirty="0" err="1" smtClean="0"/>
              <a:t>Quería</a:t>
            </a:r>
            <a:r>
              <a:rPr lang="en-GB" sz="2400" dirty="0" smtClean="0"/>
              <a:t> </a:t>
            </a:r>
            <a:r>
              <a:rPr lang="en-GB" sz="2400" dirty="0" err="1" smtClean="0"/>
              <a:t>tener</a:t>
            </a:r>
            <a:r>
              <a:rPr lang="en-GB" sz="2400" dirty="0" smtClean="0"/>
              <a:t> un </a:t>
            </a:r>
            <a:r>
              <a:rPr lang="en-GB" sz="2400" dirty="0" err="1" smtClean="0"/>
              <a:t>amor</a:t>
            </a:r>
            <a:r>
              <a:rPr lang="en-GB" sz="2400" dirty="0" smtClean="0"/>
              <a:t> </a:t>
            </a:r>
            <a:r>
              <a:rPr lang="en-GB" sz="2400" dirty="0" err="1" smtClean="0"/>
              <a:t>eterno</a:t>
            </a:r>
            <a:r>
              <a:rPr lang="en-GB" sz="2400" dirty="0" smtClean="0"/>
              <a:t>. </a:t>
            </a:r>
            <a:r>
              <a:rPr lang="en-GB" sz="2400" dirty="0" err="1" smtClean="0"/>
              <a:t>Quería</a:t>
            </a:r>
            <a:r>
              <a:rPr lang="en-GB" sz="2400" dirty="0" smtClean="0"/>
              <a:t> </a:t>
            </a:r>
            <a:r>
              <a:rPr lang="en-GB" sz="2400" dirty="0" err="1" smtClean="0"/>
              <a:t>vivir</a:t>
            </a:r>
            <a:r>
              <a:rPr lang="en-GB" sz="2400" dirty="0" smtClean="0"/>
              <a:t> con </a:t>
            </a:r>
            <a:r>
              <a:rPr lang="en-GB" sz="2400" dirty="0" err="1" smtClean="0"/>
              <a:t>ella</a:t>
            </a:r>
            <a:r>
              <a:rPr lang="en-GB" sz="2400" dirty="0" smtClean="0"/>
              <a:t> </a:t>
            </a:r>
            <a:r>
              <a:rPr lang="en-GB" sz="2400" dirty="0" err="1" smtClean="0"/>
              <a:t>siempre</a:t>
            </a:r>
            <a:r>
              <a:rPr lang="en-GB" sz="2400" dirty="0" smtClean="0"/>
              <a:t> y </a:t>
            </a:r>
            <a:r>
              <a:rPr lang="en-GB" sz="2400" dirty="0" err="1" smtClean="0"/>
              <a:t>su</a:t>
            </a:r>
            <a:r>
              <a:rPr lang="en-GB" sz="2400" dirty="0" smtClean="0"/>
              <a:t> </a:t>
            </a:r>
            <a:r>
              <a:rPr lang="en-GB" sz="2400" dirty="0" err="1" smtClean="0"/>
              <a:t>corazón</a:t>
            </a:r>
            <a:r>
              <a:rPr lang="en-GB" sz="2400" dirty="0" smtClean="0"/>
              <a:t> no </a:t>
            </a:r>
            <a:r>
              <a:rPr lang="en-GB" sz="2400" dirty="0" err="1" smtClean="0"/>
              <a:t>tenía</a:t>
            </a:r>
            <a:r>
              <a:rPr lang="en-GB" sz="2400" dirty="0" smtClean="0"/>
              <a:t> </a:t>
            </a:r>
            <a:r>
              <a:rPr lang="en-GB" sz="2400" dirty="0" err="1" smtClean="0"/>
              <a:t>preocupaciones</a:t>
            </a:r>
            <a:r>
              <a:rPr lang="en-GB" sz="2400" dirty="0" smtClean="0"/>
              <a:t>. 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7589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97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99809" y="2163172"/>
            <a:ext cx="464419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dirty="0" smtClean="0"/>
              <a:t>Pero, el tiempo </a:t>
            </a:r>
            <a:r>
              <a:rPr lang="es-ES_tradnl" sz="3600" dirty="0" err="1" smtClean="0"/>
              <a:t>pas</a:t>
            </a:r>
            <a:r>
              <a:rPr lang="en-GB" sz="3600" dirty="0" err="1" smtClean="0"/>
              <a:t>ó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y con el </a:t>
            </a:r>
            <a:r>
              <a:rPr lang="en-GB" sz="3600" dirty="0" err="1" smtClean="0"/>
              <a:t>tiempo</a:t>
            </a:r>
            <a:r>
              <a:rPr lang="en-GB" sz="3600" dirty="0" smtClean="0"/>
              <a:t>,</a:t>
            </a:r>
          </a:p>
          <a:p>
            <a:r>
              <a:rPr lang="en-GB" sz="3600" dirty="0" err="1" smtClean="0"/>
              <a:t>todo</a:t>
            </a:r>
            <a:r>
              <a:rPr lang="en-GB" sz="3600" dirty="0" smtClean="0"/>
              <a:t> </a:t>
            </a:r>
            <a:r>
              <a:rPr lang="en-GB" sz="3600" dirty="0" err="1" smtClean="0"/>
              <a:t>cambió</a:t>
            </a:r>
            <a:r>
              <a:rPr lang="es-ES_tradnl" sz="3600" dirty="0" smtClean="0"/>
              <a:t>.</a:t>
            </a:r>
          </a:p>
          <a:p>
            <a:endParaRPr lang="es-ES_tradnl" sz="3600" dirty="0"/>
          </a:p>
          <a:p>
            <a:r>
              <a:rPr lang="es-ES_tradnl" sz="3600" dirty="0" smtClean="0"/>
              <a:t>El </a:t>
            </a:r>
            <a:r>
              <a:rPr lang="en-GB" sz="3600" dirty="0" err="1" smtClean="0"/>
              <a:t>amor</a:t>
            </a:r>
            <a:r>
              <a:rPr lang="en-GB" sz="3600" dirty="0" smtClean="0"/>
              <a:t> se </a:t>
            </a:r>
            <a:r>
              <a:rPr lang="en-GB" sz="3600" dirty="0" err="1" smtClean="0"/>
              <a:t>desvaneció</a:t>
            </a:r>
            <a:r>
              <a:rPr lang="en-GB" sz="3600" dirty="0" smtClean="0"/>
              <a:t>*</a:t>
            </a:r>
          </a:p>
          <a:p>
            <a:r>
              <a:rPr lang="en-GB" sz="3600" dirty="0" smtClean="0"/>
              <a:t>El </a:t>
            </a:r>
            <a:r>
              <a:rPr lang="en-GB" sz="3600" dirty="0" err="1" smtClean="0"/>
              <a:t>amor</a:t>
            </a:r>
            <a:r>
              <a:rPr lang="en-GB" sz="3600" dirty="0" smtClean="0"/>
              <a:t> </a:t>
            </a:r>
            <a:r>
              <a:rPr lang="en-GB" sz="3600" dirty="0" err="1" smtClean="0"/>
              <a:t>desapareció</a:t>
            </a:r>
            <a:r>
              <a:rPr lang="en-GB" sz="3600" dirty="0" smtClean="0"/>
              <a:t>**</a:t>
            </a:r>
          </a:p>
          <a:p>
            <a:endParaRPr lang="en-GB" sz="3600" dirty="0"/>
          </a:p>
          <a:p>
            <a:r>
              <a:rPr lang="en-GB" sz="2400" dirty="0" smtClean="0"/>
              <a:t>*vanished</a:t>
            </a:r>
          </a:p>
          <a:p>
            <a:r>
              <a:rPr lang="en-GB" sz="2400" dirty="0" smtClean="0"/>
              <a:t>** disappeared</a:t>
            </a:r>
            <a:endParaRPr lang="es-ES_tradnl" sz="36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891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512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80934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dirty="0" smtClean="0"/>
              <a:t>Ahora ella </a:t>
            </a:r>
            <a:r>
              <a:rPr lang="es-ES_tradnl" sz="3200" dirty="0" err="1" smtClean="0"/>
              <a:t>est</a:t>
            </a:r>
            <a:r>
              <a:rPr lang="en-GB" sz="3200" dirty="0" err="1" smtClean="0"/>
              <a:t>á</a:t>
            </a:r>
            <a:r>
              <a:rPr lang="en-GB" sz="3200" dirty="0" smtClean="0"/>
              <a:t> con </a:t>
            </a:r>
            <a:r>
              <a:rPr lang="en-GB" sz="3200" dirty="0" err="1" smtClean="0"/>
              <a:t>otro</a:t>
            </a:r>
            <a:r>
              <a:rPr lang="en-GB" sz="3200" dirty="0" smtClean="0"/>
              <a:t>. </a:t>
            </a:r>
            <a:r>
              <a:rPr lang="en-GB" sz="3200" dirty="0" err="1" smtClean="0"/>
              <a:t>Ya</a:t>
            </a:r>
            <a:r>
              <a:rPr lang="en-GB" sz="3200" dirty="0" smtClean="0"/>
              <a:t> no </a:t>
            </a:r>
            <a:r>
              <a:rPr lang="en-GB" sz="3200" dirty="0" err="1" smtClean="0"/>
              <a:t>está</a:t>
            </a:r>
            <a:r>
              <a:rPr lang="en-GB" sz="3200" dirty="0" smtClean="0"/>
              <a:t> con </a:t>
            </a:r>
            <a:r>
              <a:rPr lang="en-GB" sz="3200" dirty="0" err="1" smtClean="0"/>
              <a:t>él</a:t>
            </a:r>
            <a:r>
              <a:rPr lang="en-GB" sz="3200" dirty="0" smtClean="0"/>
              <a:t>. </a:t>
            </a:r>
          </a:p>
          <a:p>
            <a:r>
              <a:rPr lang="en-GB" sz="3200" dirty="0" smtClean="0"/>
              <a:t>Sin embargo, </a:t>
            </a:r>
            <a:r>
              <a:rPr lang="en-GB" sz="3200" dirty="0" err="1" smtClean="0"/>
              <a:t>él</a:t>
            </a:r>
            <a:r>
              <a:rPr lang="en-GB" sz="3200" dirty="0" smtClean="0"/>
              <a:t> la </a:t>
            </a:r>
            <a:r>
              <a:rPr lang="en-GB" sz="3200" dirty="0" err="1" smtClean="0"/>
              <a:t>sigue</a:t>
            </a:r>
            <a:r>
              <a:rPr lang="en-GB" sz="3200" dirty="0" smtClean="0"/>
              <a:t> </a:t>
            </a:r>
            <a:r>
              <a:rPr lang="en-GB" sz="3200" dirty="0" err="1" smtClean="0"/>
              <a:t>viendo</a:t>
            </a:r>
            <a:r>
              <a:rPr lang="en-GB" sz="3200" dirty="0" smtClean="0"/>
              <a:t>. </a:t>
            </a:r>
            <a:r>
              <a:rPr lang="en-GB" sz="3200" dirty="0" err="1" smtClean="0"/>
              <a:t>Él</a:t>
            </a:r>
            <a:r>
              <a:rPr lang="en-GB" sz="3200" dirty="0" smtClean="0"/>
              <a:t> la </a:t>
            </a:r>
            <a:r>
              <a:rPr lang="en-GB" sz="3200" dirty="0" err="1" smtClean="0"/>
              <a:t>sigue</a:t>
            </a:r>
            <a:r>
              <a:rPr lang="en-GB" sz="3200" dirty="0" smtClean="0"/>
              <a:t> </a:t>
            </a:r>
            <a:r>
              <a:rPr lang="en-GB" sz="3200" dirty="0" err="1" smtClean="0"/>
              <a:t>amando</a:t>
            </a:r>
            <a:r>
              <a:rPr lang="en-GB" sz="3200" dirty="0" smtClean="0"/>
              <a:t>.  </a:t>
            </a:r>
            <a:endParaRPr lang="es-ES_tradnl" sz="32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35263"/>
          <a:stretch/>
        </p:blipFill>
        <p:spPr>
          <a:xfrm>
            <a:off x="0" y="-360947"/>
            <a:ext cx="9144000" cy="6150168"/>
          </a:xfrm>
          <a:prstGeom prst="rect">
            <a:avLst/>
          </a:prstGeom>
        </p:spPr>
      </p:pic>
      <p:sp>
        <p:nvSpPr>
          <p:cNvPr id="6" name="Cloud Callout 5"/>
          <p:cNvSpPr/>
          <p:nvPr/>
        </p:nvSpPr>
        <p:spPr>
          <a:xfrm>
            <a:off x="1876926" y="-360947"/>
            <a:ext cx="4066674" cy="1491915"/>
          </a:xfrm>
          <a:prstGeom prst="cloudCallout">
            <a:avLst>
              <a:gd name="adj1" fmla="val -58703"/>
              <a:gd name="adj2" fmla="val 2315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800" dirty="0" err="1" smtClean="0"/>
              <a:t>Él</a:t>
            </a:r>
            <a:r>
              <a:rPr lang="en-GB" sz="2800" dirty="0" smtClean="0"/>
              <a:t> </a:t>
            </a:r>
            <a:r>
              <a:rPr lang="en-GB" sz="2800" dirty="0" err="1" smtClean="0"/>
              <a:t>sigue</a:t>
            </a:r>
            <a:r>
              <a:rPr lang="en-GB" sz="2800" dirty="0" smtClean="0"/>
              <a:t> </a:t>
            </a:r>
            <a:r>
              <a:rPr lang="en-GB" sz="2800" dirty="0" err="1" smtClean="0"/>
              <a:t>pensando</a:t>
            </a:r>
            <a:r>
              <a:rPr lang="en-GB" sz="2800" dirty="0" smtClean="0"/>
              <a:t> en </a:t>
            </a:r>
            <a:r>
              <a:rPr lang="en-GB" sz="2800" dirty="0" err="1" smtClean="0"/>
              <a:t>ella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93327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76728"/>
            <a:ext cx="9144000" cy="604223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1546" y="5753473"/>
            <a:ext cx="905245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 smtClean="0"/>
              <a:t>Él</a:t>
            </a:r>
            <a:r>
              <a:rPr lang="en-GB" sz="3200" dirty="0" smtClean="0"/>
              <a:t> </a:t>
            </a:r>
            <a:r>
              <a:rPr lang="en-GB" sz="3200" dirty="0" err="1" smtClean="0"/>
              <a:t>sigue</a:t>
            </a:r>
            <a:r>
              <a:rPr lang="en-GB" sz="3200" dirty="0" smtClean="0"/>
              <a:t> </a:t>
            </a:r>
            <a:r>
              <a:rPr lang="en-GB" sz="3200" dirty="0" err="1" smtClean="0"/>
              <a:t>pensando</a:t>
            </a:r>
            <a:r>
              <a:rPr lang="en-GB" sz="3200" dirty="0" smtClean="0"/>
              <a:t> en </a:t>
            </a:r>
            <a:r>
              <a:rPr lang="en-GB" sz="3200" dirty="0" err="1" smtClean="0"/>
              <a:t>ella</a:t>
            </a:r>
            <a:r>
              <a:rPr lang="en-GB" sz="3200" dirty="0" smtClean="0"/>
              <a:t>. </a:t>
            </a:r>
            <a:r>
              <a:rPr lang="en-GB" sz="3200" dirty="0" err="1" smtClean="0"/>
              <a:t>Pero</a:t>
            </a:r>
            <a:r>
              <a:rPr lang="en-GB" sz="3200" dirty="0" smtClean="0"/>
              <a:t> </a:t>
            </a:r>
            <a:r>
              <a:rPr lang="en-GB" sz="3200" dirty="0" err="1" smtClean="0"/>
              <a:t>ella</a:t>
            </a:r>
            <a:r>
              <a:rPr lang="en-GB" sz="3200" dirty="0" smtClean="0"/>
              <a:t> </a:t>
            </a:r>
            <a:r>
              <a:rPr lang="en-GB" sz="3200" dirty="0" err="1" smtClean="0"/>
              <a:t>ya</a:t>
            </a:r>
            <a:r>
              <a:rPr lang="en-GB" sz="3200" dirty="0" smtClean="0"/>
              <a:t> </a:t>
            </a:r>
            <a:r>
              <a:rPr lang="en-GB" sz="3200" dirty="0"/>
              <a:t>no </a:t>
            </a:r>
            <a:r>
              <a:rPr lang="en-GB" sz="3200" dirty="0" err="1"/>
              <a:t>está</a:t>
            </a:r>
            <a:r>
              <a:rPr lang="en-GB" sz="3200" dirty="0"/>
              <a:t> con </a:t>
            </a:r>
            <a:r>
              <a:rPr lang="en-GB" sz="3200" dirty="0" err="1"/>
              <a:t>él</a:t>
            </a:r>
            <a:r>
              <a:rPr lang="en-GB" sz="3200" dirty="0"/>
              <a:t>. </a:t>
            </a:r>
            <a:r>
              <a:rPr lang="en-GB" sz="3200" dirty="0" err="1"/>
              <a:t>Ya</a:t>
            </a:r>
            <a:r>
              <a:rPr lang="en-GB" sz="3200" dirty="0"/>
              <a:t> no</a:t>
            </a:r>
            <a:r>
              <a:rPr lang="en-GB" sz="3200" dirty="0" smtClean="0"/>
              <a:t>. </a:t>
            </a:r>
            <a:r>
              <a:rPr lang="en-GB" sz="3200" dirty="0" err="1" smtClean="0"/>
              <a:t>Ya</a:t>
            </a:r>
            <a:r>
              <a:rPr lang="en-GB" sz="3200" dirty="0" smtClean="0"/>
              <a:t> no </a:t>
            </a:r>
            <a:r>
              <a:rPr lang="en-GB" sz="3200" dirty="0" err="1" smtClean="0"/>
              <a:t>más</a:t>
            </a:r>
            <a:r>
              <a:rPr lang="en-GB" sz="3200" dirty="0" smtClean="0"/>
              <a:t>. </a:t>
            </a:r>
            <a:r>
              <a:rPr lang="en-GB" sz="3200" dirty="0" err="1" smtClean="0"/>
              <a:t>Ya</a:t>
            </a:r>
            <a:r>
              <a:rPr lang="en-GB" sz="3200" dirty="0" smtClean="0"/>
              <a:t> no. </a:t>
            </a:r>
            <a:r>
              <a:rPr lang="en-GB" sz="3200" dirty="0" err="1" smtClean="0"/>
              <a:t>Ya</a:t>
            </a:r>
            <a:r>
              <a:rPr lang="en-GB" sz="3200" dirty="0" smtClean="0"/>
              <a:t> no </a:t>
            </a:r>
            <a:r>
              <a:rPr lang="en-GB" sz="3200" dirty="0" err="1" smtClean="0"/>
              <a:t>más</a:t>
            </a:r>
            <a:r>
              <a:rPr lang="en-GB" sz="3200" dirty="0" smtClean="0"/>
              <a:t>.</a:t>
            </a:r>
            <a:endParaRPr lang="es-ES_tradnl" sz="3200" dirty="0"/>
          </a:p>
        </p:txBody>
      </p:sp>
    </p:spTree>
    <p:extLst>
      <p:ext uri="{BB962C8B-B14F-4D97-AF65-F5344CB8AC3E}">
        <p14:creationId xmlns:p14="http://schemas.microsoft.com/office/powerpoint/2010/main" val="123330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Escucha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www.youtube.com/watch?v=qaZ0oAh4evU&amp;list=PL3oHV7H68ZHgzhV1WGwLOiVUx0FMkVpns&amp;index=1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72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Encuentra</a:t>
            </a:r>
            <a:r>
              <a:rPr lang="en-US" dirty="0" smtClean="0"/>
              <a:t> en la </a:t>
            </a:r>
            <a:r>
              <a:rPr lang="en-US" dirty="0" err="1" smtClean="0"/>
              <a:t>canci</a:t>
            </a:r>
            <a:r>
              <a:rPr lang="en-GB" dirty="0" err="1" smtClean="0"/>
              <a:t>ón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 dream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When I was small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 the heart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 know that I am not anymore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With your glance and without your glance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She says to him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She says to me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She says the truth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 continue without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 continue seeing that moment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33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752" y="3390899"/>
            <a:ext cx="1905000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0437" y="1485899"/>
            <a:ext cx="1905000" cy="190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9220" y="1485899"/>
            <a:ext cx="1905000" cy="1905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4829" y="1485899"/>
            <a:ext cx="1905000" cy="1905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2284" y="3414962"/>
            <a:ext cx="1905000" cy="1905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9220" y="3414962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76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37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2740</TotalTime>
  <Words>181</Words>
  <Application>Microsoft Office PowerPoint</Application>
  <PresentationFormat>On-screen Show (4:3)</PresentationFormat>
  <Paragraphs>41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Escucha</vt:lpstr>
      <vt:lpstr>Encuentra en la canción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Margarita Pérez García</dc:creator>
  <cp:lastModifiedBy>Mrs. M. Pérez García</cp:lastModifiedBy>
  <cp:revision>21</cp:revision>
  <dcterms:created xsi:type="dcterms:W3CDTF">2015-07-19T18:14:36Z</dcterms:created>
  <dcterms:modified xsi:type="dcterms:W3CDTF">2016-08-12T09:10:34Z</dcterms:modified>
</cp:coreProperties>
</file>